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omments/modernComment_243_88E9BB58.xml" ContentType="application/vnd.ms-powerpoint.comments+xml"/>
  <Override PartName="/ppt/comments/modernComment_244_190CDF3B.xml" ContentType="application/vnd.ms-powerpoint.comments+xml"/>
  <Override PartName="/ppt/comments/modernComment_11B_5D29C99B.xml" ContentType="application/vnd.ms-powerpoint.comments+xml"/>
  <Override PartName="/ppt/comments/modernComment_240_1A3D6E2.xml" ContentType="application/vnd.ms-powerpoint.comments+xml"/>
  <Override PartName="/ppt/comments/modernComment_245_24611244.xml" ContentType="application/vnd.ms-powerpoint.comment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4"/>
  </p:sldMasterIdLst>
  <p:notesMasterIdLst>
    <p:notesMasterId r:id="rId23"/>
  </p:notesMasterIdLst>
  <p:sldIdLst>
    <p:sldId id="260" r:id="rId5"/>
    <p:sldId id="261" r:id="rId6"/>
    <p:sldId id="277" r:id="rId7"/>
    <p:sldId id="278" r:id="rId8"/>
    <p:sldId id="578" r:id="rId9"/>
    <p:sldId id="279" r:id="rId10"/>
    <p:sldId id="280" r:id="rId11"/>
    <p:sldId id="575" r:id="rId12"/>
    <p:sldId id="577" r:id="rId13"/>
    <p:sldId id="566" r:id="rId14"/>
    <p:sldId id="568" r:id="rId15"/>
    <p:sldId id="569" r:id="rId16"/>
    <p:sldId id="579" r:id="rId17"/>
    <p:sldId id="580" r:id="rId18"/>
    <p:sldId id="283" r:id="rId19"/>
    <p:sldId id="576" r:id="rId20"/>
    <p:sldId id="581" r:id="rId21"/>
    <p:sldId id="264" r:id="rId2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C916BDF-F262-CBA8-6953-A8F6BED188B4}" name="Marcello Brunetti" initials="MB" userId="S::m.brunetti@ottima.it::b03575a3-e032-4706-a35d-aa4f66532e8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8072C"/>
    <a:srgbClr val="17385F"/>
    <a:srgbClr val="015C52"/>
    <a:srgbClr val="7C2231"/>
    <a:srgbClr val="FF2600"/>
    <a:srgbClr val="FF7E79"/>
    <a:srgbClr val="AA8F7E"/>
    <a:srgbClr val="2E2B7B"/>
    <a:srgbClr val="EE72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43BE5E-35D6-74F9-AE23-F9D229B45F32}" v="47" dt="2022-12-15T09:29:16.493"/>
    <p1510:client id="{AA775C28-8B5C-FE42-AD68-93091E64497C}" v="3" dt="2022-06-13T08:10:00.3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51"/>
    <p:restoredTop sz="94672"/>
  </p:normalViewPr>
  <p:slideViewPr>
    <p:cSldViewPr snapToGrid="0">
      <p:cViewPr varScale="1">
        <p:scale>
          <a:sx n="143" d="100"/>
          <a:sy n="143" d="100"/>
        </p:scale>
        <p:origin x="420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omments/modernComment_11B_5D29C99B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0A21831-6948-8843-BC67-F54B2995B941}" authorId="{6C916BDF-F262-CBA8-6953-A8F6BED188B4}" created="2022-06-08T10:14:23.923">
    <pc:sldMkLst xmlns:pc="http://schemas.microsoft.com/office/powerpoint/2013/main/command">
      <pc:docMk/>
      <pc:sldMk cId="1563019675" sldId="283"/>
    </pc:sldMkLst>
    <p188:txBody>
      <a:bodyPr/>
      <a:lstStyle/>
      <a:p>
        <a:r>
          <a:rPr lang="it-IT"/>
          <a:t>da finire
</a:t>
        </a:r>
      </a:p>
    </p188:txBody>
  </p188:cm>
</p188:cmLst>
</file>

<file path=ppt/comments/modernComment_240_1A3D6E2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6D59DE5-6798-504F-951B-89BB7EB385F1}" authorId="{6C916BDF-F262-CBA8-6953-A8F6BED188B4}" created="2022-06-08T10:14:33.671">
    <pc:sldMkLst xmlns:pc="http://schemas.microsoft.com/office/powerpoint/2013/main/command">
      <pc:docMk/>
      <pc:sldMk cId="27514594" sldId="576"/>
    </pc:sldMkLst>
    <p188:txBody>
      <a:bodyPr/>
      <a:lstStyle/>
      <a:p>
        <a:r>
          <a:rPr lang="it-IT"/>
          <a:t>da finire</a:t>
        </a:r>
      </a:p>
    </p188:txBody>
  </p188:cm>
</p188:cmLst>
</file>

<file path=ppt/comments/modernComment_243_88E9BB58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3079CB2-70C7-5E4D-BFFE-E9B730745AC4}" authorId="{6C916BDF-F262-CBA8-6953-A8F6BED188B4}" created="2022-06-08T10:13:48.658">
    <pc:sldMkLst xmlns:pc="http://schemas.microsoft.com/office/powerpoint/2013/main/command">
      <pc:docMk/>
      <pc:sldMk cId="2297019224" sldId="579"/>
    </pc:sldMkLst>
    <p188:txBody>
      <a:bodyPr/>
      <a:lstStyle/>
      <a:p>
        <a:r>
          <a:rPr lang="it-IT"/>
          <a:t>[@Martina Zaganelli] controllare
</a:t>
        </a:r>
      </a:p>
    </p188:txBody>
  </p188:cm>
</p188:cmLst>
</file>

<file path=ppt/comments/modernComment_244_190CDF3B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3C1C3DA-6277-3B42-BA24-C31D91CDFC75}" authorId="{6C916BDF-F262-CBA8-6953-A8F6BED188B4}" created="2022-06-08T10:14:08.186">
    <pc:sldMkLst xmlns:pc="http://schemas.microsoft.com/office/powerpoint/2013/main/command">
      <pc:docMk/>
      <pc:sldMk cId="420273979" sldId="580"/>
    </pc:sldMkLst>
    <p188:txBody>
      <a:bodyPr/>
      <a:lstStyle/>
      <a:p>
        <a:r>
          <a:rPr lang="it-IT"/>
          <a:t>da finire
</a:t>
        </a:r>
      </a:p>
    </p188:txBody>
  </p188:cm>
</p188:cmLst>
</file>

<file path=ppt/comments/modernComment_245_24611244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5C3F5ED-F092-964E-8468-65AE3F0451E8}" authorId="{6C916BDF-F262-CBA8-6953-A8F6BED188B4}" created="2022-06-08T10:14:42.700">
    <pc:sldMkLst xmlns:pc="http://schemas.microsoft.com/office/powerpoint/2013/main/command">
      <pc:docMk/>
      <pc:sldMk cId="610341444" sldId="581"/>
    </pc:sldMkLst>
    <p188:txBody>
      <a:bodyPr/>
      <a:lstStyle/>
      <a:p>
        <a:r>
          <a:rPr lang="it-IT"/>
          <a:t>da finire</a:t>
        </a:r>
      </a:p>
    </p188:txBody>
  </p188:cm>
</p188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453197-116E-44FB-9FCE-4CB413DC10D2}" type="doc">
      <dgm:prSet loTypeId="urn:microsoft.com/office/officeart/2008/layout/VerticalCurvedList" loCatId="list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it-IT"/>
        </a:p>
      </dgm:t>
    </dgm:pt>
    <dgm:pt modelId="{10F5B59D-BF85-4796-B832-6F7679AD69D3}">
      <dgm:prSet phldrT="[Testo]" custT="1"/>
      <dgm:spPr>
        <a:solidFill>
          <a:srgbClr val="17385F"/>
        </a:solidFill>
      </dgm:spPr>
      <dgm:t>
        <a:bodyPr/>
        <a:lstStyle/>
        <a:p>
          <a:pPr>
            <a:buNone/>
          </a:pPr>
          <a:r>
            <a:rPr lang="it-IT" sz="1000" b="0" i="0" dirty="0">
              <a:solidFill>
                <a:schemeClr val="bg1"/>
              </a:solidFill>
              <a:latin typeface="Montserrat Light" pitchFamily="2" charset="77"/>
              <a:cs typeface="Segoe UI" panose="020B0502040204020203" pitchFamily="34" charset="0"/>
            </a:rPr>
            <a:t>Documenti personali del lavoratore</a:t>
          </a:r>
          <a:endParaRPr lang="it-IT" sz="1000" b="0" i="0" dirty="0">
            <a:solidFill>
              <a:schemeClr val="bg1"/>
            </a:solidFill>
            <a:latin typeface="Montserrat Light" pitchFamily="2" charset="77"/>
          </a:endParaRPr>
        </a:p>
      </dgm:t>
    </dgm:pt>
    <dgm:pt modelId="{DDCFC6D8-1837-454E-AB77-7B45187AE9AE}" type="parTrans" cxnId="{1D12697D-593E-4870-8323-76B90DC90D77}">
      <dgm:prSet/>
      <dgm:spPr/>
      <dgm:t>
        <a:bodyPr/>
        <a:lstStyle/>
        <a:p>
          <a:endParaRPr lang="it-IT"/>
        </a:p>
      </dgm:t>
    </dgm:pt>
    <dgm:pt modelId="{DA7EBBF9-F2FE-477F-93B0-CA63F0AA7F2D}" type="sibTrans" cxnId="{1D12697D-593E-4870-8323-76B90DC90D77}">
      <dgm:prSet/>
      <dgm:spPr/>
      <dgm:t>
        <a:bodyPr/>
        <a:lstStyle/>
        <a:p>
          <a:endParaRPr lang="it-IT"/>
        </a:p>
      </dgm:t>
    </dgm:pt>
    <dgm:pt modelId="{F6A02BE2-40D5-491C-AB06-2BD5E7A9D301}">
      <dgm:prSet phldrT="[Testo]" custT="1"/>
      <dgm:spPr>
        <a:solidFill>
          <a:srgbClr val="17385F"/>
        </a:solidFill>
      </dgm:spPr>
      <dgm:t>
        <a:bodyPr/>
        <a:lstStyle/>
        <a:p>
          <a:pPr marL="0"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000" b="0" i="0" kern="1200" dirty="0">
              <a:solidFill>
                <a:schemeClr val="bg1"/>
              </a:solidFill>
              <a:latin typeface="Montserrat Light" pitchFamily="2" charset="77"/>
              <a:ea typeface="+mn-ea"/>
              <a:cs typeface="Segoe UI" panose="020B0502040204020203" pitchFamily="34" charset="0"/>
            </a:rPr>
            <a:t>Documenti del rapporto di lavoro</a:t>
          </a:r>
        </a:p>
      </dgm:t>
    </dgm:pt>
    <dgm:pt modelId="{EC45CF9E-B324-4831-8EEC-2EA4C94369FA}" type="parTrans" cxnId="{A99DA301-34D7-41C3-AA28-5E4D3BC96F9A}">
      <dgm:prSet/>
      <dgm:spPr/>
      <dgm:t>
        <a:bodyPr/>
        <a:lstStyle/>
        <a:p>
          <a:endParaRPr lang="it-IT"/>
        </a:p>
      </dgm:t>
    </dgm:pt>
    <dgm:pt modelId="{94C4795D-1802-4F2B-942D-13DE79B8A9C7}" type="sibTrans" cxnId="{A99DA301-34D7-41C3-AA28-5E4D3BC96F9A}">
      <dgm:prSet/>
      <dgm:spPr/>
      <dgm:t>
        <a:bodyPr/>
        <a:lstStyle/>
        <a:p>
          <a:endParaRPr lang="it-IT"/>
        </a:p>
      </dgm:t>
    </dgm:pt>
    <dgm:pt modelId="{9C459B70-3C7C-4F41-881E-989E95E010C2}">
      <dgm:prSet phldrT="[Testo]" custT="1"/>
      <dgm:spPr>
        <a:solidFill>
          <a:srgbClr val="17385F"/>
        </a:solidFill>
      </dgm:spPr>
      <dgm:t>
        <a:bodyPr/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000" b="0" i="0" kern="1200" spc="0" dirty="0">
              <a:solidFill>
                <a:schemeClr val="bg1"/>
              </a:solidFill>
              <a:latin typeface="Montserrat Light" pitchFamily="2" charset="77"/>
              <a:ea typeface="+mn-ea"/>
              <a:cs typeface="Segoe UI" panose="020B0502040204020203" pitchFamily="34" charset="0"/>
            </a:rPr>
            <a:t>Monitoraggio scadenze documenti</a:t>
          </a:r>
        </a:p>
      </dgm:t>
    </dgm:pt>
    <dgm:pt modelId="{CC687B32-2E9E-454C-B8F2-DBC3A0B6860D}" type="parTrans" cxnId="{8FAF7DC2-86E7-4DCC-ABD2-5B13C8238502}">
      <dgm:prSet/>
      <dgm:spPr/>
      <dgm:t>
        <a:bodyPr/>
        <a:lstStyle/>
        <a:p>
          <a:endParaRPr lang="it-IT"/>
        </a:p>
      </dgm:t>
    </dgm:pt>
    <dgm:pt modelId="{08D7B949-4973-4DED-9AC9-28DFC1B2930A}" type="sibTrans" cxnId="{8FAF7DC2-86E7-4DCC-ABD2-5B13C8238502}">
      <dgm:prSet/>
      <dgm:spPr/>
      <dgm:t>
        <a:bodyPr/>
        <a:lstStyle/>
        <a:p>
          <a:endParaRPr lang="it-IT"/>
        </a:p>
      </dgm:t>
    </dgm:pt>
    <dgm:pt modelId="{31F0A74E-3FFE-475A-AA3E-EBA2F84C5401}">
      <dgm:prSet custT="1"/>
      <dgm:spPr>
        <a:solidFill>
          <a:srgbClr val="17385F"/>
        </a:solidFill>
      </dgm:spPr>
      <dgm:t>
        <a:bodyPr/>
        <a:lstStyle/>
        <a:p>
          <a:r>
            <a:rPr lang="it-IT" sz="1000" b="0" i="0" kern="1200" dirty="0">
              <a:solidFill>
                <a:schemeClr val="bg1"/>
              </a:solidFill>
              <a:latin typeface="Montserrat Light" pitchFamily="2" charset="77"/>
              <a:ea typeface="+mn-ea"/>
              <a:cs typeface="Segoe UI" panose="020B0502040204020203" pitchFamily="34" charset="0"/>
            </a:rPr>
            <a:t>Possibilità di allegare scansioni</a:t>
          </a:r>
        </a:p>
      </dgm:t>
    </dgm:pt>
    <dgm:pt modelId="{5A5C0FDA-3A45-41DF-8917-8C4740B72150}" type="parTrans" cxnId="{F980A885-C4E2-4126-9D0E-8BD2239399D0}">
      <dgm:prSet/>
      <dgm:spPr/>
      <dgm:t>
        <a:bodyPr/>
        <a:lstStyle/>
        <a:p>
          <a:endParaRPr lang="it-IT"/>
        </a:p>
      </dgm:t>
    </dgm:pt>
    <dgm:pt modelId="{52855044-748D-48FE-B5C8-4A636BD83F0A}" type="sibTrans" cxnId="{F980A885-C4E2-4126-9D0E-8BD2239399D0}">
      <dgm:prSet/>
      <dgm:spPr/>
      <dgm:t>
        <a:bodyPr/>
        <a:lstStyle/>
        <a:p>
          <a:endParaRPr lang="it-IT"/>
        </a:p>
      </dgm:t>
    </dgm:pt>
    <dgm:pt modelId="{72AD39A9-20D2-4D17-9B22-E4D3CFDF0228}" type="pres">
      <dgm:prSet presAssocID="{98453197-116E-44FB-9FCE-4CB413DC10D2}" presName="Name0" presStyleCnt="0">
        <dgm:presLayoutVars>
          <dgm:chMax val="7"/>
          <dgm:chPref val="7"/>
          <dgm:dir/>
        </dgm:presLayoutVars>
      </dgm:prSet>
      <dgm:spPr/>
    </dgm:pt>
    <dgm:pt modelId="{683856B9-31A3-4C9D-9771-23C783C3D59F}" type="pres">
      <dgm:prSet presAssocID="{98453197-116E-44FB-9FCE-4CB413DC10D2}" presName="Name1" presStyleCnt="0"/>
      <dgm:spPr/>
    </dgm:pt>
    <dgm:pt modelId="{C6FE7613-E2D0-4DDE-9D4B-3B98395B4CDA}" type="pres">
      <dgm:prSet presAssocID="{98453197-116E-44FB-9FCE-4CB413DC10D2}" presName="cycle" presStyleCnt="0"/>
      <dgm:spPr/>
    </dgm:pt>
    <dgm:pt modelId="{2EDDFFD8-12B9-4ACE-80F5-B67C8C5902F6}" type="pres">
      <dgm:prSet presAssocID="{98453197-116E-44FB-9FCE-4CB413DC10D2}" presName="srcNode" presStyleLbl="node1" presStyleIdx="0" presStyleCnt="4"/>
      <dgm:spPr/>
    </dgm:pt>
    <dgm:pt modelId="{722E69DD-1501-446C-90F6-EA22D5BC4D11}" type="pres">
      <dgm:prSet presAssocID="{98453197-116E-44FB-9FCE-4CB413DC10D2}" presName="conn" presStyleLbl="parChTrans1D2" presStyleIdx="0" presStyleCnt="1"/>
      <dgm:spPr/>
    </dgm:pt>
    <dgm:pt modelId="{69E249E1-ECC5-4BE4-97B3-8EE72611066F}" type="pres">
      <dgm:prSet presAssocID="{98453197-116E-44FB-9FCE-4CB413DC10D2}" presName="extraNode" presStyleLbl="node1" presStyleIdx="0" presStyleCnt="4"/>
      <dgm:spPr/>
    </dgm:pt>
    <dgm:pt modelId="{2E3B1585-28D9-48F4-A324-129FD9F5AB66}" type="pres">
      <dgm:prSet presAssocID="{98453197-116E-44FB-9FCE-4CB413DC10D2}" presName="dstNode" presStyleLbl="node1" presStyleIdx="0" presStyleCnt="4"/>
      <dgm:spPr/>
    </dgm:pt>
    <dgm:pt modelId="{BFC8260F-BB78-4A1B-90C0-5630B435249D}" type="pres">
      <dgm:prSet presAssocID="{10F5B59D-BF85-4796-B832-6F7679AD69D3}" presName="text_1" presStyleLbl="node1" presStyleIdx="0" presStyleCnt="4" custScaleX="100647">
        <dgm:presLayoutVars>
          <dgm:bulletEnabled val="1"/>
        </dgm:presLayoutVars>
      </dgm:prSet>
      <dgm:spPr/>
    </dgm:pt>
    <dgm:pt modelId="{1D3B1BC8-499D-4EC4-9C70-60DB73F92FB9}" type="pres">
      <dgm:prSet presAssocID="{10F5B59D-BF85-4796-B832-6F7679AD69D3}" presName="accent_1" presStyleCnt="0"/>
      <dgm:spPr/>
    </dgm:pt>
    <dgm:pt modelId="{34039E2C-E1B1-48C8-A193-9F0ACA5099C9}" type="pres">
      <dgm:prSet presAssocID="{10F5B59D-BF85-4796-B832-6F7679AD69D3}" presName="accentRepeatNode" presStyleLbl="solidFgAcc1" presStyleIdx="0" presStyleCnt="4"/>
      <dgm:spPr>
        <a:solidFill>
          <a:schemeClr val="bg1"/>
        </a:solidFill>
      </dgm:spPr>
    </dgm:pt>
    <dgm:pt modelId="{E7AACCE8-B6AF-40AE-8F5A-AEC6F2D97944}" type="pres">
      <dgm:prSet presAssocID="{F6A02BE2-40D5-491C-AB06-2BD5E7A9D301}" presName="text_2" presStyleLbl="node1" presStyleIdx="1" presStyleCnt="4">
        <dgm:presLayoutVars>
          <dgm:bulletEnabled val="1"/>
        </dgm:presLayoutVars>
      </dgm:prSet>
      <dgm:spPr/>
    </dgm:pt>
    <dgm:pt modelId="{EEEFDD7D-FD13-4E6E-8B7E-25D0C4139C62}" type="pres">
      <dgm:prSet presAssocID="{F6A02BE2-40D5-491C-AB06-2BD5E7A9D301}" presName="accent_2" presStyleCnt="0"/>
      <dgm:spPr/>
    </dgm:pt>
    <dgm:pt modelId="{65FDCB7A-7209-42E7-8F5D-7016B85D0347}" type="pres">
      <dgm:prSet presAssocID="{F6A02BE2-40D5-491C-AB06-2BD5E7A9D301}" presName="accentRepeatNode" presStyleLbl="solidFgAcc1" presStyleIdx="1" presStyleCnt="4"/>
      <dgm:spPr>
        <a:solidFill>
          <a:schemeClr val="bg1">
            <a:lumMod val="95000"/>
          </a:schemeClr>
        </a:solidFill>
      </dgm:spPr>
    </dgm:pt>
    <dgm:pt modelId="{84CE3258-3DBB-42AE-B6C5-9295D7AE0BC3}" type="pres">
      <dgm:prSet presAssocID="{31F0A74E-3FFE-475A-AA3E-EBA2F84C5401}" presName="text_3" presStyleLbl="node1" presStyleIdx="2" presStyleCnt="4">
        <dgm:presLayoutVars>
          <dgm:bulletEnabled val="1"/>
        </dgm:presLayoutVars>
      </dgm:prSet>
      <dgm:spPr/>
    </dgm:pt>
    <dgm:pt modelId="{2B99C1FE-E79F-403F-951E-99EE1AB93D7C}" type="pres">
      <dgm:prSet presAssocID="{31F0A74E-3FFE-475A-AA3E-EBA2F84C5401}" presName="accent_3" presStyleCnt="0"/>
      <dgm:spPr/>
    </dgm:pt>
    <dgm:pt modelId="{B9E89AA6-6DFB-40AF-B26E-B83790F5D9C4}" type="pres">
      <dgm:prSet presAssocID="{31F0A74E-3FFE-475A-AA3E-EBA2F84C5401}" presName="accentRepeatNode" presStyleLbl="solidFgAcc1" presStyleIdx="2" presStyleCnt="4"/>
      <dgm:spPr>
        <a:solidFill>
          <a:schemeClr val="bg1">
            <a:lumMod val="85000"/>
          </a:schemeClr>
        </a:solidFill>
      </dgm:spPr>
    </dgm:pt>
    <dgm:pt modelId="{3CC54DA0-E759-4644-8E2D-EB4172D45185}" type="pres">
      <dgm:prSet presAssocID="{9C459B70-3C7C-4F41-881E-989E95E010C2}" presName="text_4" presStyleLbl="node1" presStyleIdx="3" presStyleCnt="4">
        <dgm:presLayoutVars>
          <dgm:bulletEnabled val="1"/>
        </dgm:presLayoutVars>
      </dgm:prSet>
      <dgm:spPr/>
    </dgm:pt>
    <dgm:pt modelId="{B06B6179-715D-4600-B139-4813B430555A}" type="pres">
      <dgm:prSet presAssocID="{9C459B70-3C7C-4F41-881E-989E95E010C2}" presName="accent_4" presStyleCnt="0"/>
      <dgm:spPr/>
    </dgm:pt>
    <dgm:pt modelId="{5909A5BC-F66A-4CF9-84EF-FDFA3A8E80FE}" type="pres">
      <dgm:prSet presAssocID="{9C459B70-3C7C-4F41-881E-989E95E010C2}" presName="accentRepeatNode" presStyleLbl="solidFgAcc1" presStyleIdx="3" presStyleCnt="4"/>
      <dgm:spPr>
        <a:solidFill>
          <a:schemeClr val="bg1">
            <a:lumMod val="75000"/>
          </a:schemeClr>
        </a:solidFill>
      </dgm:spPr>
    </dgm:pt>
  </dgm:ptLst>
  <dgm:cxnLst>
    <dgm:cxn modelId="{A99DA301-34D7-41C3-AA28-5E4D3BC96F9A}" srcId="{98453197-116E-44FB-9FCE-4CB413DC10D2}" destId="{F6A02BE2-40D5-491C-AB06-2BD5E7A9D301}" srcOrd="1" destOrd="0" parTransId="{EC45CF9E-B324-4831-8EEC-2EA4C94369FA}" sibTransId="{94C4795D-1802-4F2B-942D-13DE79B8A9C7}"/>
    <dgm:cxn modelId="{4FCCA402-E0ED-4051-A756-8F5D4E6832C1}" type="presOf" srcId="{31F0A74E-3FFE-475A-AA3E-EBA2F84C5401}" destId="{84CE3258-3DBB-42AE-B6C5-9295D7AE0BC3}" srcOrd="0" destOrd="0" presId="urn:microsoft.com/office/officeart/2008/layout/VerticalCurvedList"/>
    <dgm:cxn modelId="{E21ED40F-6CEF-4376-B707-016AB1B398C9}" type="presOf" srcId="{98453197-116E-44FB-9FCE-4CB413DC10D2}" destId="{72AD39A9-20D2-4D17-9B22-E4D3CFDF0228}" srcOrd="0" destOrd="0" presId="urn:microsoft.com/office/officeart/2008/layout/VerticalCurvedList"/>
    <dgm:cxn modelId="{8F179A27-05BE-4916-BFFC-6D3C4713E93F}" type="presOf" srcId="{9C459B70-3C7C-4F41-881E-989E95E010C2}" destId="{3CC54DA0-E759-4644-8E2D-EB4172D45185}" srcOrd="0" destOrd="0" presId="urn:microsoft.com/office/officeart/2008/layout/VerticalCurvedList"/>
    <dgm:cxn modelId="{ACA72B72-76D0-4B74-905B-D9B47E6F8900}" type="presOf" srcId="{10F5B59D-BF85-4796-B832-6F7679AD69D3}" destId="{BFC8260F-BB78-4A1B-90C0-5630B435249D}" srcOrd="0" destOrd="0" presId="urn:microsoft.com/office/officeart/2008/layout/VerticalCurvedList"/>
    <dgm:cxn modelId="{1D12697D-593E-4870-8323-76B90DC90D77}" srcId="{98453197-116E-44FB-9FCE-4CB413DC10D2}" destId="{10F5B59D-BF85-4796-B832-6F7679AD69D3}" srcOrd="0" destOrd="0" parTransId="{DDCFC6D8-1837-454E-AB77-7B45187AE9AE}" sibTransId="{DA7EBBF9-F2FE-477F-93B0-CA63F0AA7F2D}"/>
    <dgm:cxn modelId="{F980A885-C4E2-4126-9D0E-8BD2239399D0}" srcId="{98453197-116E-44FB-9FCE-4CB413DC10D2}" destId="{31F0A74E-3FFE-475A-AA3E-EBA2F84C5401}" srcOrd="2" destOrd="0" parTransId="{5A5C0FDA-3A45-41DF-8917-8C4740B72150}" sibTransId="{52855044-748D-48FE-B5C8-4A636BD83F0A}"/>
    <dgm:cxn modelId="{8FAF7DC2-86E7-4DCC-ABD2-5B13C8238502}" srcId="{98453197-116E-44FB-9FCE-4CB413DC10D2}" destId="{9C459B70-3C7C-4F41-881E-989E95E010C2}" srcOrd="3" destOrd="0" parTransId="{CC687B32-2E9E-454C-B8F2-DBC3A0B6860D}" sibTransId="{08D7B949-4973-4DED-9AC9-28DFC1B2930A}"/>
    <dgm:cxn modelId="{BABC06D9-FB8D-42EE-AFF2-8B55310AD80A}" type="presOf" srcId="{F6A02BE2-40D5-491C-AB06-2BD5E7A9D301}" destId="{E7AACCE8-B6AF-40AE-8F5A-AEC6F2D97944}" srcOrd="0" destOrd="0" presId="urn:microsoft.com/office/officeart/2008/layout/VerticalCurvedList"/>
    <dgm:cxn modelId="{97E834E6-6957-4E09-8B33-9B3433D456FC}" type="presOf" srcId="{DA7EBBF9-F2FE-477F-93B0-CA63F0AA7F2D}" destId="{722E69DD-1501-446C-90F6-EA22D5BC4D11}" srcOrd="0" destOrd="0" presId="urn:microsoft.com/office/officeart/2008/layout/VerticalCurvedList"/>
    <dgm:cxn modelId="{5877141D-D139-4639-9765-71FE125AB947}" type="presParOf" srcId="{72AD39A9-20D2-4D17-9B22-E4D3CFDF0228}" destId="{683856B9-31A3-4C9D-9771-23C783C3D59F}" srcOrd="0" destOrd="0" presId="urn:microsoft.com/office/officeart/2008/layout/VerticalCurvedList"/>
    <dgm:cxn modelId="{54E429BA-2FD0-4926-AF72-B5F02DA0526D}" type="presParOf" srcId="{683856B9-31A3-4C9D-9771-23C783C3D59F}" destId="{C6FE7613-E2D0-4DDE-9D4B-3B98395B4CDA}" srcOrd="0" destOrd="0" presId="urn:microsoft.com/office/officeart/2008/layout/VerticalCurvedList"/>
    <dgm:cxn modelId="{D700F64D-63DA-4276-91D3-FC08EEB2BE1E}" type="presParOf" srcId="{C6FE7613-E2D0-4DDE-9D4B-3B98395B4CDA}" destId="{2EDDFFD8-12B9-4ACE-80F5-B67C8C5902F6}" srcOrd="0" destOrd="0" presId="urn:microsoft.com/office/officeart/2008/layout/VerticalCurvedList"/>
    <dgm:cxn modelId="{4CD9AE92-A5F2-4128-8302-AA7A1B847883}" type="presParOf" srcId="{C6FE7613-E2D0-4DDE-9D4B-3B98395B4CDA}" destId="{722E69DD-1501-446C-90F6-EA22D5BC4D11}" srcOrd="1" destOrd="0" presId="urn:microsoft.com/office/officeart/2008/layout/VerticalCurvedList"/>
    <dgm:cxn modelId="{45FC5656-C280-4990-974D-A9B32F59E44B}" type="presParOf" srcId="{C6FE7613-E2D0-4DDE-9D4B-3B98395B4CDA}" destId="{69E249E1-ECC5-4BE4-97B3-8EE72611066F}" srcOrd="2" destOrd="0" presId="urn:microsoft.com/office/officeart/2008/layout/VerticalCurvedList"/>
    <dgm:cxn modelId="{F2F0AC7F-DED8-4C0E-ADF3-4DBBD0442B9C}" type="presParOf" srcId="{C6FE7613-E2D0-4DDE-9D4B-3B98395B4CDA}" destId="{2E3B1585-28D9-48F4-A324-129FD9F5AB66}" srcOrd="3" destOrd="0" presId="urn:microsoft.com/office/officeart/2008/layout/VerticalCurvedList"/>
    <dgm:cxn modelId="{CDA0C134-8893-4F4E-994A-77E5208FD944}" type="presParOf" srcId="{683856B9-31A3-4C9D-9771-23C783C3D59F}" destId="{BFC8260F-BB78-4A1B-90C0-5630B435249D}" srcOrd="1" destOrd="0" presId="urn:microsoft.com/office/officeart/2008/layout/VerticalCurvedList"/>
    <dgm:cxn modelId="{41E83D7D-C40D-45BF-9383-0070635F0C33}" type="presParOf" srcId="{683856B9-31A3-4C9D-9771-23C783C3D59F}" destId="{1D3B1BC8-499D-4EC4-9C70-60DB73F92FB9}" srcOrd="2" destOrd="0" presId="urn:microsoft.com/office/officeart/2008/layout/VerticalCurvedList"/>
    <dgm:cxn modelId="{FD154601-097E-43AB-8185-C325E9890733}" type="presParOf" srcId="{1D3B1BC8-499D-4EC4-9C70-60DB73F92FB9}" destId="{34039E2C-E1B1-48C8-A193-9F0ACA5099C9}" srcOrd="0" destOrd="0" presId="urn:microsoft.com/office/officeart/2008/layout/VerticalCurvedList"/>
    <dgm:cxn modelId="{BC592E08-502B-4618-95C6-E32A820C8DB4}" type="presParOf" srcId="{683856B9-31A3-4C9D-9771-23C783C3D59F}" destId="{E7AACCE8-B6AF-40AE-8F5A-AEC6F2D97944}" srcOrd="3" destOrd="0" presId="urn:microsoft.com/office/officeart/2008/layout/VerticalCurvedList"/>
    <dgm:cxn modelId="{6DABE958-1A99-4C82-85BA-D776A838C0C0}" type="presParOf" srcId="{683856B9-31A3-4C9D-9771-23C783C3D59F}" destId="{EEEFDD7D-FD13-4E6E-8B7E-25D0C4139C62}" srcOrd="4" destOrd="0" presId="urn:microsoft.com/office/officeart/2008/layout/VerticalCurvedList"/>
    <dgm:cxn modelId="{815AF77A-9C53-4B94-9491-DBC86A06A47E}" type="presParOf" srcId="{EEEFDD7D-FD13-4E6E-8B7E-25D0C4139C62}" destId="{65FDCB7A-7209-42E7-8F5D-7016B85D0347}" srcOrd="0" destOrd="0" presId="urn:microsoft.com/office/officeart/2008/layout/VerticalCurvedList"/>
    <dgm:cxn modelId="{6FE59E76-15F3-4D3F-9008-569DC1762EBA}" type="presParOf" srcId="{683856B9-31A3-4C9D-9771-23C783C3D59F}" destId="{84CE3258-3DBB-42AE-B6C5-9295D7AE0BC3}" srcOrd="5" destOrd="0" presId="urn:microsoft.com/office/officeart/2008/layout/VerticalCurvedList"/>
    <dgm:cxn modelId="{BAB60B73-87E7-4472-A400-AA73D609F7F6}" type="presParOf" srcId="{683856B9-31A3-4C9D-9771-23C783C3D59F}" destId="{2B99C1FE-E79F-403F-951E-99EE1AB93D7C}" srcOrd="6" destOrd="0" presId="urn:microsoft.com/office/officeart/2008/layout/VerticalCurvedList"/>
    <dgm:cxn modelId="{8AAB1ABD-6A81-4DE6-88E9-0A57DCEE7F2B}" type="presParOf" srcId="{2B99C1FE-E79F-403F-951E-99EE1AB93D7C}" destId="{B9E89AA6-6DFB-40AF-B26E-B83790F5D9C4}" srcOrd="0" destOrd="0" presId="urn:microsoft.com/office/officeart/2008/layout/VerticalCurvedList"/>
    <dgm:cxn modelId="{D8B231A2-F1A2-4115-99F3-254BC4420DFA}" type="presParOf" srcId="{683856B9-31A3-4C9D-9771-23C783C3D59F}" destId="{3CC54DA0-E759-4644-8E2D-EB4172D45185}" srcOrd="7" destOrd="0" presId="urn:microsoft.com/office/officeart/2008/layout/VerticalCurvedList"/>
    <dgm:cxn modelId="{59FB61E7-47BF-493F-9D85-5C0C12416C43}" type="presParOf" srcId="{683856B9-31A3-4C9D-9771-23C783C3D59F}" destId="{B06B6179-715D-4600-B139-4813B430555A}" srcOrd="8" destOrd="0" presId="urn:microsoft.com/office/officeart/2008/layout/VerticalCurvedList"/>
    <dgm:cxn modelId="{E2490B6C-3EE5-419C-81DE-49992EE3230B}" type="presParOf" srcId="{B06B6179-715D-4600-B139-4813B430555A}" destId="{5909A5BC-F66A-4CF9-84EF-FDFA3A8E80FE}" srcOrd="0" destOrd="0" presId="urn:microsoft.com/office/officeart/2008/layout/VerticalCurvedList"/>
  </dgm:cxnLst>
  <dgm:bg>
    <a:noFill/>
    <a:effectLst>
      <a:softEdge rad="317500"/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453197-116E-44FB-9FCE-4CB413DC10D2}" type="doc">
      <dgm:prSet loTypeId="urn:microsoft.com/office/officeart/2008/layout/VerticalCurvedList" loCatId="list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it-IT"/>
        </a:p>
      </dgm:t>
    </dgm:pt>
    <dgm:pt modelId="{10F5B59D-BF85-4796-B832-6F7679AD69D3}">
      <dgm:prSet phldrT="[Testo]" custT="1"/>
      <dgm:spPr>
        <a:solidFill>
          <a:srgbClr val="17385F"/>
        </a:solidFill>
      </dgm:spPr>
      <dgm:t>
        <a:bodyPr/>
        <a:lstStyle/>
        <a:p>
          <a:pPr>
            <a:lnSpc>
              <a:spcPct val="100000"/>
            </a:lnSpc>
            <a:buNone/>
          </a:pPr>
          <a:r>
            <a:rPr lang="it-IT" sz="1000" b="0" i="0" kern="1200" dirty="0">
              <a:solidFill>
                <a:schemeClr val="bg1"/>
              </a:solidFill>
              <a:latin typeface="Montserrat Light" pitchFamily="2" charset="77"/>
              <a:ea typeface="+mn-ea"/>
              <a:cs typeface="Segoe UI" panose="020B0502040204020203" pitchFamily="34" charset="0"/>
            </a:rPr>
            <a:t>Inserisci le figure professionali che stai ricercando</a:t>
          </a:r>
        </a:p>
      </dgm:t>
    </dgm:pt>
    <dgm:pt modelId="{DDCFC6D8-1837-454E-AB77-7B45187AE9AE}" type="parTrans" cxnId="{1D12697D-593E-4870-8323-76B90DC90D77}">
      <dgm:prSet/>
      <dgm:spPr/>
      <dgm:t>
        <a:bodyPr/>
        <a:lstStyle/>
        <a:p>
          <a:endParaRPr lang="it-IT"/>
        </a:p>
      </dgm:t>
    </dgm:pt>
    <dgm:pt modelId="{DA7EBBF9-F2FE-477F-93B0-CA63F0AA7F2D}" type="sibTrans" cxnId="{1D12697D-593E-4870-8323-76B90DC90D77}">
      <dgm:prSet/>
      <dgm:spPr/>
      <dgm:t>
        <a:bodyPr/>
        <a:lstStyle/>
        <a:p>
          <a:endParaRPr lang="it-IT"/>
        </a:p>
      </dgm:t>
    </dgm:pt>
    <dgm:pt modelId="{F6A02BE2-40D5-491C-AB06-2BD5E7A9D301}">
      <dgm:prSet phldrT="[Testo]" custT="1"/>
      <dgm:spPr>
        <a:solidFill>
          <a:srgbClr val="17385F"/>
        </a:solidFill>
      </dgm:spPr>
      <dgm:t>
        <a:bodyPr/>
        <a:lstStyle/>
        <a:p>
          <a:pPr marL="0"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000" b="0" i="0" kern="1200" dirty="0">
              <a:solidFill>
                <a:schemeClr val="bg1"/>
              </a:solidFill>
              <a:latin typeface="Montserrat Light" pitchFamily="2" charset="77"/>
              <a:ea typeface="+mn-ea"/>
              <a:cs typeface="Segoe UI" panose="020B0502040204020203" pitchFamily="34" charset="0"/>
            </a:rPr>
            <a:t>Ricevi le candidature relative alle posizioni aperte su portale web</a:t>
          </a:r>
        </a:p>
      </dgm:t>
    </dgm:pt>
    <dgm:pt modelId="{EC45CF9E-B324-4831-8EEC-2EA4C94369FA}" type="parTrans" cxnId="{A99DA301-34D7-41C3-AA28-5E4D3BC96F9A}">
      <dgm:prSet/>
      <dgm:spPr/>
      <dgm:t>
        <a:bodyPr/>
        <a:lstStyle/>
        <a:p>
          <a:endParaRPr lang="it-IT"/>
        </a:p>
      </dgm:t>
    </dgm:pt>
    <dgm:pt modelId="{94C4795D-1802-4F2B-942D-13DE79B8A9C7}" type="sibTrans" cxnId="{A99DA301-34D7-41C3-AA28-5E4D3BC96F9A}">
      <dgm:prSet/>
      <dgm:spPr/>
      <dgm:t>
        <a:bodyPr/>
        <a:lstStyle/>
        <a:p>
          <a:endParaRPr lang="it-IT"/>
        </a:p>
      </dgm:t>
    </dgm:pt>
    <dgm:pt modelId="{9C459B70-3C7C-4F41-881E-989E95E010C2}">
      <dgm:prSet phldrT="[Testo]" custT="1"/>
      <dgm:spPr>
        <a:solidFill>
          <a:srgbClr val="17385F"/>
        </a:solidFill>
      </dgm:spPr>
      <dgm:t>
        <a:bodyPr/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000" b="0" i="0" kern="1200" dirty="0">
              <a:solidFill>
                <a:schemeClr val="bg1"/>
              </a:solidFill>
              <a:latin typeface="Montserrat Light" pitchFamily="2" charset="77"/>
              <a:ea typeface="+mn-ea"/>
              <a:cs typeface="Segoe UI" panose="020B0502040204020203" pitchFamily="34" charset="0"/>
            </a:rPr>
            <a:t>Compila i parametri di assunzione così che il candidato entrerà a fare parte del personale attivo</a:t>
          </a:r>
        </a:p>
      </dgm:t>
    </dgm:pt>
    <dgm:pt modelId="{CC687B32-2E9E-454C-B8F2-DBC3A0B6860D}" type="parTrans" cxnId="{8FAF7DC2-86E7-4DCC-ABD2-5B13C8238502}">
      <dgm:prSet/>
      <dgm:spPr/>
      <dgm:t>
        <a:bodyPr/>
        <a:lstStyle/>
        <a:p>
          <a:endParaRPr lang="it-IT"/>
        </a:p>
      </dgm:t>
    </dgm:pt>
    <dgm:pt modelId="{08D7B949-4973-4DED-9AC9-28DFC1B2930A}" type="sibTrans" cxnId="{8FAF7DC2-86E7-4DCC-ABD2-5B13C8238502}">
      <dgm:prSet/>
      <dgm:spPr/>
      <dgm:t>
        <a:bodyPr/>
        <a:lstStyle/>
        <a:p>
          <a:endParaRPr lang="it-IT"/>
        </a:p>
      </dgm:t>
    </dgm:pt>
    <dgm:pt modelId="{31F0A74E-3FFE-475A-AA3E-EBA2F84C5401}">
      <dgm:prSet custT="1"/>
      <dgm:spPr>
        <a:solidFill>
          <a:srgbClr val="17385F"/>
        </a:solidFill>
      </dgm:spPr>
      <dgm:t>
        <a:bodyPr/>
        <a:lstStyle/>
        <a:p>
          <a:r>
            <a:rPr lang="it-IT" sz="1000" b="0" i="0" kern="1200" dirty="0">
              <a:solidFill>
                <a:schemeClr val="bg1"/>
              </a:solidFill>
              <a:latin typeface="Montserrat Light" pitchFamily="2" charset="77"/>
              <a:ea typeface="+mn-ea"/>
              <a:cs typeface="Segoe UI" panose="020B0502040204020203" pitchFamily="34" charset="0"/>
            </a:rPr>
            <a:t>Profila le candidature ricevute in base a uno o più parametri</a:t>
          </a:r>
        </a:p>
      </dgm:t>
    </dgm:pt>
    <dgm:pt modelId="{5A5C0FDA-3A45-41DF-8917-8C4740B72150}" type="parTrans" cxnId="{F980A885-C4E2-4126-9D0E-8BD2239399D0}">
      <dgm:prSet/>
      <dgm:spPr/>
      <dgm:t>
        <a:bodyPr/>
        <a:lstStyle/>
        <a:p>
          <a:endParaRPr lang="it-IT"/>
        </a:p>
      </dgm:t>
    </dgm:pt>
    <dgm:pt modelId="{52855044-748D-48FE-B5C8-4A636BD83F0A}" type="sibTrans" cxnId="{F980A885-C4E2-4126-9D0E-8BD2239399D0}">
      <dgm:prSet/>
      <dgm:spPr/>
      <dgm:t>
        <a:bodyPr/>
        <a:lstStyle/>
        <a:p>
          <a:endParaRPr lang="it-IT"/>
        </a:p>
      </dgm:t>
    </dgm:pt>
    <dgm:pt modelId="{72AD39A9-20D2-4D17-9B22-E4D3CFDF0228}" type="pres">
      <dgm:prSet presAssocID="{98453197-116E-44FB-9FCE-4CB413DC10D2}" presName="Name0" presStyleCnt="0">
        <dgm:presLayoutVars>
          <dgm:chMax val="7"/>
          <dgm:chPref val="7"/>
          <dgm:dir/>
        </dgm:presLayoutVars>
      </dgm:prSet>
      <dgm:spPr/>
    </dgm:pt>
    <dgm:pt modelId="{683856B9-31A3-4C9D-9771-23C783C3D59F}" type="pres">
      <dgm:prSet presAssocID="{98453197-116E-44FB-9FCE-4CB413DC10D2}" presName="Name1" presStyleCnt="0"/>
      <dgm:spPr/>
    </dgm:pt>
    <dgm:pt modelId="{C6FE7613-E2D0-4DDE-9D4B-3B98395B4CDA}" type="pres">
      <dgm:prSet presAssocID="{98453197-116E-44FB-9FCE-4CB413DC10D2}" presName="cycle" presStyleCnt="0"/>
      <dgm:spPr/>
    </dgm:pt>
    <dgm:pt modelId="{2EDDFFD8-12B9-4ACE-80F5-B67C8C5902F6}" type="pres">
      <dgm:prSet presAssocID="{98453197-116E-44FB-9FCE-4CB413DC10D2}" presName="srcNode" presStyleLbl="node1" presStyleIdx="0" presStyleCnt="4"/>
      <dgm:spPr/>
    </dgm:pt>
    <dgm:pt modelId="{722E69DD-1501-446C-90F6-EA22D5BC4D11}" type="pres">
      <dgm:prSet presAssocID="{98453197-116E-44FB-9FCE-4CB413DC10D2}" presName="conn" presStyleLbl="parChTrans1D2" presStyleIdx="0" presStyleCnt="1"/>
      <dgm:spPr/>
    </dgm:pt>
    <dgm:pt modelId="{69E249E1-ECC5-4BE4-97B3-8EE72611066F}" type="pres">
      <dgm:prSet presAssocID="{98453197-116E-44FB-9FCE-4CB413DC10D2}" presName="extraNode" presStyleLbl="node1" presStyleIdx="0" presStyleCnt="4"/>
      <dgm:spPr/>
    </dgm:pt>
    <dgm:pt modelId="{2E3B1585-28D9-48F4-A324-129FD9F5AB66}" type="pres">
      <dgm:prSet presAssocID="{98453197-116E-44FB-9FCE-4CB413DC10D2}" presName="dstNode" presStyleLbl="node1" presStyleIdx="0" presStyleCnt="4"/>
      <dgm:spPr/>
    </dgm:pt>
    <dgm:pt modelId="{BFC8260F-BB78-4A1B-90C0-5630B435249D}" type="pres">
      <dgm:prSet presAssocID="{10F5B59D-BF85-4796-B832-6F7679AD69D3}" presName="text_1" presStyleLbl="node1" presStyleIdx="0" presStyleCnt="4" custScaleX="100647">
        <dgm:presLayoutVars>
          <dgm:bulletEnabled val="1"/>
        </dgm:presLayoutVars>
      </dgm:prSet>
      <dgm:spPr/>
    </dgm:pt>
    <dgm:pt modelId="{1D3B1BC8-499D-4EC4-9C70-60DB73F92FB9}" type="pres">
      <dgm:prSet presAssocID="{10F5B59D-BF85-4796-B832-6F7679AD69D3}" presName="accent_1" presStyleCnt="0"/>
      <dgm:spPr/>
    </dgm:pt>
    <dgm:pt modelId="{34039E2C-E1B1-48C8-A193-9F0ACA5099C9}" type="pres">
      <dgm:prSet presAssocID="{10F5B59D-BF85-4796-B832-6F7679AD69D3}" presName="accentRepeatNode" presStyleLbl="solidFgAcc1" presStyleIdx="0" presStyleCnt="4"/>
      <dgm:spPr>
        <a:solidFill>
          <a:schemeClr val="bg1"/>
        </a:solidFill>
      </dgm:spPr>
    </dgm:pt>
    <dgm:pt modelId="{E7AACCE8-B6AF-40AE-8F5A-AEC6F2D97944}" type="pres">
      <dgm:prSet presAssocID="{F6A02BE2-40D5-491C-AB06-2BD5E7A9D301}" presName="text_2" presStyleLbl="node1" presStyleIdx="1" presStyleCnt="4" custScaleY="129333">
        <dgm:presLayoutVars>
          <dgm:bulletEnabled val="1"/>
        </dgm:presLayoutVars>
      </dgm:prSet>
      <dgm:spPr/>
    </dgm:pt>
    <dgm:pt modelId="{EEEFDD7D-FD13-4E6E-8B7E-25D0C4139C62}" type="pres">
      <dgm:prSet presAssocID="{F6A02BE2-40D5-491C-AB06-2BD5E7A9D301}" presName="accent_2" presStyleCnt="0"/>
      <dgm:spPr/>
    </dgm:pt>
    <dgm:pt modelId="{65FDCB7A-7209-42E7-8F5D-7016B85D0347}" type="pres">
      <dgm:prSet presAssocID="{F6A02BE2-40D5-491C-AB06-2BD5E7A9D301}" presName="accentRepeatNode" presStyleLbl="solidFgAcc1" presStyleIdx="1" presStyleCnt="4"/>
      <dgm:spPr>
        <a:solidFill>
          <a:schemeClr val="bg1">
            <a:lumMod val="95000"/>
          </a:schemeClr>
        </a:solidFill>
      </dgm:spPr>
    </dgm:pt>
    <dgm:pt modelId="{84CE3258-3DBB-42AE-B6C5-9295D7AE0BC3}" type="pres">
      <dgm:prSet presAssocID="{31F0A74E-3FFE-475A-AA3E-EBA2F84C5401}" presName="text_3" presStyleLbl="node1" presStyleIdx="2" presStyleCnt="4">
        <dgm:presLayoutVars>
          <dgm:bulletEnabled val="1"/>
        </dgm:presLayoutVars>
      </dgm:prSet>
      <dgm:spPr/>
    </dgm:pt>
    <dgm:pt modelId="{2B99C1FE-E79F-403F-951E-99EE1AB93D7C}" type="pres">
      <dgm:prSet presAssocID="{31F0A74E-3FFE-475A-AA3E-EBA2F84C5401}" presName="accent_3" presStyleCnt="0"/>
      <dgm:spPr/>
    </dgm:pt>
    <dgm:pt modelId="{B9E89AA6-6DFB-40AF-B26E-B83790F5D9C4}" type="pres">
      <dgm:prSet presAssocID="{31F0A74E-3FFE-475A-AA3E-EBA2F84C5401}" presName="accentRepeatNode" presStyleLbl="solidFgAcc1" presStyleIdx="2" presStyleCnt="4"/>
      <dgm:spPr>
        <a:solidFill>
          <a:schemeClr val="bg1">
            <a:lumMod val="85000"/>
          </a:schemeClr>
        </a:solidFill>
      </dgm:spPr>
    </dgm:pt>
    <dgm:pt modelId="{3CC54DA0-E759-4644-8E2D-EB4172D45185}" type="pres">
      <dgm:prSet presAssocID="{9C459B70-3C7C-4F41-881E-989E95E010C2}" presName="text_4" presStyleLbl="node1" presStyleIdx="3" presStyleCnt="4">
        <dgm:presLayoutVars>
          <dgm:bulletEnabled val="1"/>
        </dgm:presLayoutVars>
      </dgm:prSet>
      <dgm:spPr/>
    </dgm:pt>
    <dgm:pt modelId="{B06B6179-715D-4600-B139-4813B430555A}" type="pres">
      <dgm:prSet presAssocID="{9C459B70-3C7C-4F41-881E-989E95E010C2}" presName="accent_4" presStyleCnt="0"/>
      <dgm:spPr/>
    </dgm:pt>
    <dgm:pt modelId="{5909A5BC-F66A-4CF9-84EF-FDFA3A8E80FE}" type="pres">
      <dgm:prSet presAssocID="{9C459B70-3C7C-4F41-881E-989E95E010C2}" presName="accentRepeatNode" presStyleLbl="solidFgAcc1" presStyleIdx="3" presStyleCnt="4"/>
      <dgm:spPr>
        <a:solidFill>
          <a:schemeClr val="bg1">
            <a:lumMod val="75000"/>
          </a:schemeClr>
        </a:solidFill>
      </dgm:spPr>
    </dgm:pt>
  </dgm:ptLst>
  <dgm:cxnLst>
    <dgm:cxn modelId="{A99DA301-34D7-41C3-AA28-5E4D3BC96F9A}" srcId="{98453197-116E-44FB-9FCE-4CB413DC10D2}" destId="{F6A02BE2-40D5-491C-AB06-2BD5E7A9D301}" srcOrd="1" destOrd="0" parTransId="{EC45CF9E-B324-4831-8EEC-2EA4C94369FA}" sibTransId="{94C4795D-1802-4F2B-942D-13DE79B8A9C7}"/>
    <dgm:cxn modelId="{0115DB37-8644-4F77-8696-DD38D3EAE622}" type="presOf" srcId="{DA7EBBF9-F2FE-477F-93B0-CA63F0AA7F2D}" destId="{722E69DD-1501-446C-90F6-EA22D5BC4D11}" srcOrd="0" destOrd="0" presId="urn:microsoft.com/office/officeart/2008/layout/VerticalCurvedList"/>
    <dgm:cxn modelId="{5D2C9E39-BFF1-4E1D-ABB3-7FA1D6CD1D5E}" type="presOf" srcId="{98453197-116E-44FB-9FCE-4CB413DC10D2}" destId="{72AD39A9-20D2-4D17-9B22-E4D3CFDF0228}" srcOrd="0" destOrd="0" presId="urn:microsoft.com/office/officeart/2008/layout/VerticalCurvedList"/>
    <dgm:cxn modelId="{C3B0DF43-3E2F-4F69-953A-8E31707903AC}" type="presOf" srcId="{31F0A74E-3FFE-475A-AA3E-EBA2F84C5401}" destId="{84CE3258-3DBB-42AE-B6C5-9295D7AE0BC3}" srcOrd="0" destOrd="0" presId="urn:microsoft.com/office/officeart/2008/layout/VerticalCurvedList"/>
    <dgm:cxn modelId="{1D12697D-593E-4870-8323-76B90DC90D77}" srcId="{98453197-116E-44FB-9FCE-4CB413DC10D2}" destId="{10F5B59D-BF85-4796-B832-6F7679AD69D3}" srcOrd="0" destOrd="0" parTransId="{DDCFC6D8-1837-454E-AB77-7B45187AE9AE}" sibTransId="{DA7EBBF9-F2FE-477F-93B0-CA63F0AA7F2D}"/>
    <dgm:cxn modelId="{0F8EF87D-2F97-4C06-AFA2-0E68C93D7C4B}" type="presOf" srcId="{10F5B59D-BF85-4796-B832-6F7679AD69D3}" destId="{BFC8260F-BB78-4A1B-90C0-5630B435249D}" srcOrd="0" destOrd="0" presId="urn:microsoft.com/office/officeart/2008/layout/VerticalCurvedList"/>
    <dgm:cxn modelId="{F980A885-C4E2-4126-9D0E-8BD2239399D0}" srcId="{98453197-116E-44FB-9FCE-4CB413DC10D2}" destId="{31F0A74E-3FFE-475A-AA3E-EBA2F84C5401}" srcOrd="2" destOrd="0" parTransId="{5A5C0FDA-3A45-41DF-8917-8C4740B72150}" sibTransId="{52855044-748D-48FE-B5C8-4A636BD83F0A}"/>
    <dgm:cxn modelId="{8FAF7DC2-86E7-4DCC-ABD2-5B13C8238502}" srcId="{98453197-116E-44FB-9FCE-4CB413DC10D2}" destId="{9C459B70-3C7C-4F41-881E-989E95E010C2}" srcOrd="3" destOrd="0" parTransId="{CC687B32-2E9E-454C-B8F2-DBC3A0B6860D}" sibTransId="{08D7B949-4973-4DED-9AC9-28DFC1B2930A}"/>
    <dgm:cxn modelId="{84B4E5CA-A80E-46C7-B7A9-3DA2C28C050C}" type="presOf" srcId="{9C459B70-3C7C-4F41-881E-989E95E010C2}" destId="{3CC54DA0-E759-4644-8E2D-EB4172D45185}" srcOrd="0" destOrd="0" presId="urn:microsoft.com/office/officeart/2008/layout/VerticalCurvedList"/>
    <dgm:cxn modelId="{F13F78D2-E302-4F5A-8C7F-412F3A6A9F02}" type="presOf" srcId="{F6A02BE2-40D5-491C-AB06-2BD5E7A9D301}" destId="{E7AACCE8-B6AF-40AE-8F5A-AEC6F2D97944}" srcOrd="0" destOrd="0" presId="urn:microsoft.com/office/officeart/2008/layout/VerticalCurvedList"/>
    <dgm:cxn modelId="{5E4BA926-2D99-4DE9-910C-E344859098A5}" type="presParOf" srcId="{72AD39A9-20D2-4D17-9B22-E4D3CFDF0228}" destId="{683856B9-31A3-4C9D-9771-23C783C3D59F}" srcOrd="0" destOrd="0" presId="urn:microsoft.com/office/officeart/2008/layout/VerticalCurvedList"/>
    <dgm:cxn modelId="{7741614C-A90C-4335-93A1-1F79EFCFB91C}" type="presParOf" srcId="{683856B9-31A3-4C9D-9771-23C783C3D59F}" destId="{C6FE7613-E2D0-4DDE-9D4B-3B98395B4CDA}" srcOrd="0" destOrd="0" presId="urn:microsoft.com/office/officeart/2008/layout/VerticalCurvedList"/>
    <dgm:cxn modelId="{2AB89426-3416-4A69-BD99-123703B96158}" type="presParOf" srcId="{C6FE7613-E2D0-4DDE-9D4B-3B98395B4CDA}" destId="{2EDDFFD8-12B9-4ACE-80F5-B67C8C5902F6}" srcOrd="0" destOrd="0" presId="urn:microsoft.com/office/officeart/2008/layout/VerticalCurvedList"/>
    <dgm:cxn modelId="{C8171D38-F38B-42E7-8089-CC569D714D3A}" type="presParOf" srcId="{C6FE7613-E2D0-4DDE-9D4B-3B98395B4CDA}" destId="{722E69DD-1501-446C-90F6-EA22D5BC4D11}" srcOrd="1" destOrd="0" presId="urn:microsoft.com/office/officeart/2008/layout/VerticalCurvedList"/>
    <dgm:cxn modelId="{9A346779-0DA9-4FD4-9102-4CA803922227}" type="presParOf" srcId="{C6FE7613-E2D0-4DDE-9D4B-3B98395B4CDA}" destId="{69E249E1-ECC5-4BE4-97B3-8EE72611066F}" srcOrd="2" destOrd="0" presId="urn:microsoft.com/office/officeart/2008/layout/VerticalCurvedList"/>
    <dgm:cxn modelId="{7EFCB224-72F9-47ED-8034-7A3B0C594358}" type="presParOf" srcId="{C6FE7613-E2D0-4DDE-9D4B-3B98395B4CDA}" destId="{2E3B1585-28D9-48F4-A324-129FD9F5AB66}" srcOrd="3" destOrd="0" presId="urn:microsoft.com/office/officeart/2008/layout/VerticalCurvedList"/>
    <dgm:cxn modelId="{64FF10C7-10D7-4BA9-A8C8-1B28E71A61A5}" type="presParOf" srcId="{683856B9-31A3-4C9D-9771-23C783C3D59F}" destId="{BFC8260F-BB78-4A1B-90C0-5630B435249D}" srcOrd="1" destOrd="0" presId="urn:microsoft.com/office/officeart/2008/layout/VerticalCurvedList"/>
    <dgm:cxn modelId="{8C678467-4534-4058-BE51-9FBD903ED61F}" type="presParOf" srcId="{683856B9-31A3-4C9D-9771-23C783C3D59F}" destId="{1D3B1BC8-499D-4EC4-9C70-60DB73F92FB9}" srcOrd="2" destOrd="0" presId="urn:microsoft.com/office/officeart/2008/layout/VerticalCurvedList"/>
    <dgm:cxn modelId="{169A88C3-E0A7-41FC-9DFD-BB4FB869A89F}" type="presParOf" srcId="{1D3B1BC8-499D-4EC4-9C70-60DB73F92FB9}" destId="{34039E2C-E1B1-48C8-A193-9F0ACA5099C9}" srcOrd="0" destOrd="0" presId="urn:microsoft.com/office/officeart/2008/layout/VerticalCurvedList"/>
    <dgm:cxn modelId="{1928F890-1622-47F6-AD64-211245ACC69F}" type="presParOf" srcId="{683856B9-31A3-4C9D-9771-23C783C3D59F}" destId="{E7AACCE8-B6AF-40AE-8F5A-AEC6F2D97944}" srcOrd="3" destOrd="0" presId="urn:microsoft.com/office/officeart/2008/layout/VerticalCurvedList"/>
    <dgm:cxn modelId="{17084339-E6E5-4E6E-AAE8-B76E1438C7D7}" type="presParOf" srcId="{683856B9-31A3-4C9D-9771-23C783C3D59F}" destId="{EEEFDD7D-FD13-4E6E-8B7E-25D0C4139C62}" srcOrd="4" destOrd="0" presId="urn:microsoft.com/office/officeart/2008/layout/VerticalCurvedList"/>
    <dgm:cxn modelId="{7511F7D7-EA7E-4196-9056-25C541311B27}" type="presParOf" srcId="{EEEFDD7D-FD13-4E6E-8B7E-25D0C4139C62}" destId="{65FDCB7A-7209-42E7-8F5D-7016B85D0347}" srcOrd="0" destOrd="0" presId="urn:microsoft.com/office/officeart/2008/layout/VerticalCurvedList"/>
    <dgm:cxn modelId="{CEF5FD71-4C44-481D-8AFF-FDA801123792}" type="presParOf" srcId="{683856B9-31A3-4C9D-9771-23C783C3D59F}" destId="{84CE3258-3DBB-42AE-B6C5-9295D7AE0BC3}" srcOrd="5" destOrd="0" presId="urn:microsoft.com/office/officeart/2008/layout/VerticalCurvedList"/>
    <dgm:cxn modelId="{8E911AC2-CFD9-41A2-BC6B-0D60F00D1C2C}" type="presParOf" srcId="{683856B9-31A3-4C9D-9771-23C783C3D59F}" destId="{2B99C1FE-E79F-403F-951E-99EE1AB93D7C}" srcOrd="6" destOrd="0" presId="urn:microsoft.com/office/officeart/2008/layout/VerticalCurvedList"/>
    <dgm:cxn modelId="{CA1B2C5F-238D-41B9-A4C5-267E090E1C0F}" type="presParOf" srcId="{2B99C1FE-E79F-403F-951E-99EE1AB93D7C}" destId="{B9E89AA6-6DFB-40AF-B26E-B83790F5D9C4}" srcOrd="0" destOrd="0" presId="urn:microsoft.com/office/officeart/2008/layout/VerticalCurvedList"/>
    <dgm:cxn modelId="{CDA2630F-DFCB-447A-9024-4C613EF8092D}" type="presParOf" srcId="{683856B9-31A3-4C9D-9771-23C783C3D59F}" destId="{3CC54DA0-E759-4644-8E2D-EB4172D45185}" srcOrd="7" destOrd="0" presId="urn:microsoft.com/office/officeart/2008/layout/VerticalCurvedList"/>
    <dgm:cxn modelId="{0BAF621E-A9E3-4AA5-B9D9-38FD89D48726}" type="presParOf" srcId="{683856B9-31A3-4C9D-9771-23C783C3D59F}" destId="{B06B6179-715D-4600-B139-4813B430555A}" srcOrd="8" destOrd="0" presId="urn:microsoft.com/office/officeart/2008/layout/VerticalCurvedList"/>
    <dgm:cxn modelId="{B5B31791-5E75-4684-8103-0351CC108AAA}" type="presParOf" srcId="{B06B6179-715D-4600-B139-4813B430555A}" destId="{5909A5BC-F66A-4CF9-84EF-FDFA3A8E80FE}" srcOrd="0" destOrd="0" presId="urn:microsoft.com/office/officeart/2008/layout/VerticalCurvedList"/>
  </dgm:cxnLst>
  <dgm:bg>
    <a:noFill/>
    <a:effectLst>
      <a:softEdge rad="317500"/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8453197-116E-44FB-9FCE-4CB413DC10D2}" type="doc">
      <dgm:prSet loTypeId="urn:microsoft.com/office/officeart/2008/layout/VerticalCurvedList" loCatId="list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it-IT"/>
        </a:p>
      </dgm:t>
    </dgm:pt>
    <dgm:pt modelId="{10F5B59D-BF85-4796-B832-6F7679AD69D3}">
      <dgm:prSet phldrT="[Testo]" custT="1"/>
      <dgm:spPr>
        <a:solidFill>
          <a:srgbClr val="88072C"/>
        </a:solidFill>
      </dgm:spPr>
      <dgm:t>
        <a:bodyPr/>
        <a:lstStyle/>
        <a:p>
          <a:pPr marL="0" lvl="0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000" b="0" i="0" dirty="0">
              <a:solidFill>
                <a:schemeClr val="bg1"/>
              </a:solidFill>
              <a:latin typeface="Montserrat Light" pitchFamily="2" charset="77"/>
              <a:cs typeface="Segoe UI" panose="020B0502040204020203" pitchFamily="34" charset="0"/>
            </a:rPr>
            <a:t>Organizzazione aziendale: sedi, aree, reparti</a:t>
          </a:r>
        </a:p>
      </dgm:t>
    </dgm:pt>
    <dgm:pt modelId="{DDCFC6D8-1837-454E-AB77-7B45187AE9AE}" type="parTrans" cxnId="{1D12697D-593E-4870-8323-76B90DC90D77}">
      <dgm:prSet/>
      <dgm:spPr/>
      <dgm:t>
        <a:bodyPr/>
        <a:lstStyle/>
        <a:p>
          <a:endParaRPr lang="it-IT">
            <a:latin typeface="Raleway" panose="020B0503030101060003" pitchFamily="34" charset="77"/>
          </a:endParaRPr>
        </a:p>
      </dgm:t>
    </dgm:pt>
    <dgm:pt modelId="{DA7EBBF9-F2FE-477F-93B0-CA63F0AA7F2D}" type="sibTrans" cxnId="{1D12697D-593E-4870-8323-76B90DC90D77}">
      <dgm:prSet/>
      <dgm:spPr/>
      <dgm:t>
        <a:bodyPr/>
        <a:lstStyle/>
        <a:p>
          <a:endParaRPr lang="it-IT">
            <a:latin typeface="Raleway" panose="020B0503030101060003" pitchFamily="34" charset="77"/>
          </a:endParaRPr>
        </a:p>
      </dgm:t>
    </dgm:pt>
    <dgm:pt modelId="{F6A02BE2-40D5-491C-AB06-2BD5E7A9D301}">
      <dgm:prSet phldrT="[Testo]" custT="1"/>
      <dgm:spPr>
        <a:solidFill>
          <a:srgbClr val="88072C"/>
        </a:solidFill>
      </dgm:spPr>
      <dgm:t>
        <a:bodyPr/>
        <a:lstStyle/>
        <a:p>
          <a:r>
            <a:rPr lang="it-IT" sz="1000" b="0" i="0" dirty="0">
              <a:solidFill>
                <a:schemeClr val="bg1"/>
              </a:solidFill>
              <a:latin typeface="Montserrat Light" pitchFamily="2" charset="77"/>
              <a:cs typeface="Segoe UI" panose="020B0502040204020203" pitchFamily="34" charset="0"/>
            </a:rPr>
            <a:t>Gestione dei centri di analisi: clienti, centri di costo, prestazioni lavorative</a:t>
          </a:r>
          <a:endParaRPr lang="it-IT" sz="1000" b="0" i="0" dirty="0">
            <a:solidFill>
              <a:schemeClr val="bg1"/>
            </a:solidFill>
            <a:latin typeface="Montserrat Light" pitchFamily="2" charset="77"/>
          </a:endParaRPr>
        </a:p>
      </dgm:t>
    </dgm:pt>
    <dgm:pt modelId="{EC45CF9E-B324-4831-8EEC-2EA4C94369FA}" type="parTrans" cxnId="{A99DA301-34D7-41C3-AA28-5E4D3BC96F9A}">
      <dgm:prSet/>
      <dgm:spPr/>
      <dgm:t>
        <a:bodyPr/>
        <a:lstStyle/>
        <a:p>
          <a:endParaRPr lang="it-IT">
            <a:latin typeface="Raleway" panose="020B0503030101060003" pitchFamily="34" charset="77"/>
          </a:endParaRPr>
        </a:p>
      </dgm:t>
    </dgm:pt>
    <dgm:pt modelId="{94C4795D-1802-4F2B-942D-13DE79B8A9C7}" type="sibTrans" cxnId="{A99DA301-34D7-41C3-AA28-5E4D3BC96F9A}">
      <dgm:prSet/>
      <dgm:spPr/>
      <dgm:t>
        <a:bodyPr/>
        <a:lstStyle/>
        <a:p>
          <a:endParaRPr lang="it-IT">
            <a:latin typeface="Raleway" panose="020B0503030101060003" pitchFamily="34" charset="77"/>
          </a:endParaRPr>
        </a:p>
      </dgm:t>
    </dgm:pt>
    <dgm:pt modelId="{9C459B70-3C7C-4F41-881E-989E95E010C2}">
      <dgm:prSet phldrT="[Testo]" custT="1"/>
      <dgm:spPr>
        <a:solidFill>
          <a:srgbClr val="88072C"/>
        </a:solidFill>
      </dgm:spPr>
      <dgm:t>
        <a:bodyPr/>
        <a:lstStyle/>
        <a:p>
          <a:r>
            <a:rPr lang="it-IT" sz="1000" dirty="0">
              <a:solidFill>
                <a:schemeClr val="bg1"/>
              </a:solidFill>
              <a:latin typeface="Montserrat" pitchFamily="2" charset="77"/>
            </a:rPr>
            <a:t>Definizione dei ruoli BJB</a:t>
          </a:r>
        </a:p>
      </dgm:t>
    </dgm:pt>
    <dgm:pt modelId="{CC687B32-2E9E-454C-B8F2-DBC3A0B6860D}" type="parTrans" cxnId="{8FAF7DC2-86E7-4DCC-ABD2-5B13C8238502}">
      <dgm:prSet/>
      <dgm:spPr/>
      <dgm:t>
        <a:bodyPr/>
        <a:lstStyle/>
        <a:p>
          <a:endParaRPr lang="it-IT">
            <a:latin typeface="Raleway" panose="020B0503030101060003" pitchFamily="34" charset="77"/>
          </a:endParaRPr>
        </a:p>
      </dgm:t>
    </dgm:pt>
    <dgm:pt modelId="{08D7B949-4973-4DED-9AC9-28DFC1B2930A}" type="sibTrans" cxnId="{8FAF7DC2-86E7-4DCC-ABD2-5B13C8238502}">
      <dgm:prSet/>
      <dgm:spPr/>
      <dgm:t>
        <a:bodyPr/>
        <a:lstStyle/>
        <a:p>
          <a:endParaRPr lang="it-IT">
            <a:latin typeface="Raleway" panose="020B0503030101060003" pitchFamily="34" charset="77"/>
          </a:endParaRPr>
        </a:p>
      </dgm:t>
    </dgm:pt>
    <dgm:pt modelId="{72AD39A9-20D2-4D17-9B22-E4D3CFDF0228}" type="pres">
      <dgm:prSet presAssocID="{98453197-116E-44FB-9FCE-4CB413DC10D2}" presName="Name0" presStyleCnt="0">
        <dgm:presLayoutVars>
          <dgm:chMax val="7"/>
          <dgm:chPref val="7"/>
          <dgm:dir/>
        </dgm:presLayoutVars>
      </dgm:prSet>
      <dgm:spPr/>
    </dgm:pt>
    <dgm:pt modelId="{683856B9-31A3-4C9D-9771-23C783C3D59F}" type="pres">
      <dgm:prSet presAssocID="{98453197-116E-44FB-9FCE-4CB413DC10D2}" presName="Name1" presStyleCnt="0"/>
      <dgm:spPr/>
    </dgm:pt>
    <dgm:pt modelId="{C6FE7613-E2D0-4DDE-9D4B-3B98395B4CDA}" type="pres">
      <dgm:prSet presAssocID="{98453197-116E-44FB-9FCE-4CB413DC10D2}" presName="cycle" presStyleCnt="0"/>
      <dgm:spPr/>
    </dgm:pt>
    <dgm:pt modelId="{2EDDFFD8-12B9-4ACE-80F5-B67C8C5902F6}" type="pres">
      <dgm:prSet presAssocID="{98453197-116E-44FB-9FCE-4CB413DC10D2}" presName="srcNode" presStyleLbl="node1" presStyleIdx="0" presStyleCnt="3"/>
      <dgm:spPr/>
    </dgm:pt>
    <dgm:pt modelId="{722E69DD-1501-446C-90F6-EA22D5BC4D11}" type="pres">
      <dgm:prSet presAssocID="{98453197-116E-44FB-9FCE-4CB413DC10D2}" presName="conn" presStyleLbl="parChTrans1D2" presStyleIdx="0" presStyleCnt="1"/>
      <dgm:spPr/>
    </dgm:pt>
    <dgm:pt modelId="{69E249E1-ECC5-4BE4-97B3-8EE72611066F}" type="pres">
      <dgm:prSet presAssocID="{98453197-116E-44FB-9FCE-4CB413DC10D2}" presName="extraNode" presStyleLbl="node1" presStyleIdx="0" presStyleCnt="3"/>
      <dgm:spPr/>
    </dgm:pt>
    <dgm:pt modelId="{2E3B1585-28D9-48F4-A324-129FD9F5AB66}" type="pres">
      <dgm:prSet presAssocID="{98453197-116E-44FB-9FCE-4CB413DC10D2}" presName="dstNode" presStyleLbl="node1" presStyleIdx="0" presStyleCnt="3"/>
      <dgm:spPr/>
    </dgm:pt>
    <dgm:pt modelId="{BFC8260F-BB78-4A1B-90C0-5630B435249D}" type="pres">
      <dgm:prSet presAssocID="{10F5B59D-BF85-4796-B832-6F7679AD69D3}" presName="text_1" presStyleLbl="node1" presStyleIdx="0" presStyleCnt="3" custScaleX="100647">
        <dgm:presLayoutVars>
          <dgm:bulletEnabled val="1"/>
        </dgm:presLayoutVars>
      </dgm:prSet>
      <dgm:spPr/>
    </dgm:pt>
    <dgm:pt modelId="{1D3B1BC8-499D-4EC4-9C70-60DB73F92FB9}" type="pres">
      <dgm:prSet presAssocID="{10F5B59D-BF85-4796-B832-6F7679AD69D3}" presName="accent_1" presStyleCnt="0"/>
      <dgm:spPr/>
    </dgm:pt>
    <dgm:pt modelId="{34039E2C-E1B1-48C8-A193-9F0ACA5099C9}" type="pres">
      <dgm:prSet presAssocID="{10F5B59D-BF85-4796-B832-6F7679AD69D3}" presName="accentRepeatNode" presStyleLbl="solidFgAcc1" presStyleIdx="0" presStyleCnt="3"/>
      <dgm:spPr/>
    </dgm:pt>
    <dgm:pt modelId="{E7AACCE8-B6AF-40AE-8F5A-AEC6F2D97944}" type="pres">
      <dgm:prSet presAssocID="{F6A02BE2-40D5-491C-AB06-2BD5E7A9D301}" presName="text_2" presStyleLbl="node1" presStyleIdx="1" presStyleCnt="3">
        <dgm:presLayoutVars>
          <dgm:bulletEnabled val="1"/>
        </dgm:presLayoutVars>
      </dgm:prSet>
      <dgm:spPr/>
    </dgm:pt>
    <dgm:pt modelId="{EEEFDD7D-FD13-4E6E-8B7E-25D0C4139C62}" type="pres">
      <dgm:prSet presAssocID="{F6A02BE2-40D5-491C-AB06-2BD5E7A9D301}" presName="accent_2" presStyleCnt="0"/>
      <dgm:spPr/>
    </dgm:pt>
    <dgm:pt modelId="{65FDCB7A-7209-42E7-8F5D-7016B85D0347}" type="pres">
      <dgm:prSet presAssocID="{F6A02BE2-40D5-491C-AB06-2BD5E7A9D301}" presName="accentRepeatNode" presStyleLbl="solidFgAcc1" presStyleIdx="1" presStyleCnt="3"/>
      <dgm:spPr/>
    </dgm:pt>
    <dgm:pt modelId="{3CAABB29-2F7E-41F2-BBCB-17E560954AD8}" type="pres">
      <dgm:prSet presAssocID="{9C459B70-3C7C-4F41-881E-989E95E010C2}" presName="text_3" presStyleLbl="node1" presStyleIdx="2" presStyleCnt="3">
        <dgm:presLayoutVars>
          <dgm:bulletEnabled val="1"/>
        </dgm:presLayoutVars>
      </dgm:prSet>
      <dgm:spPr/>
    </dgm:pt>
    <dgm:pt modelId="{9BC3D4C6-68A6-4523-9944-B9887F7289DA}" type="pres">
      <dgm:prSet presAssocID="{9C459B70-3C7C-4F41-881E-989E95E010C2}" presName="accent_3" presStyleCnt="0"/>
      <dgm:spPr/>
    </dgm:pt>
    <dgm:pt modelId="{5909A5BC-F66A-4CF9-84EF-FDFA3A8E80FE}" type="pres">
      <dgm:prSet presAssocID="{9C459B70-3C7C-4F41-881E-989E95E010C2}" presName="accentRepeatNode" presStyleLbl="solidFgAcc1" presStyleIdx="2" presStyleCnt="3"/>
      <dgm:spPr/>
    </dgm:pt>
  </dgm:ptLst>
  <dgm:cxnLst>
    <dgm:cxn modelId="{A99DA301-34D7-41C3-AA28-5E4D3BC96F9A}" srcId="{98453197-116E-44FB-9FCE-4CB413DC10D2}" destId="{F6A02BE2-40D5-491C-AB06-2BD5E7A9D301}" srcOrd="1" destOrd="0" parTransId="{EC45CF9E-B324-4831-8EEC-2EA4C94369FA}" sibTransId="{94C4795D-1802-4F2B-942D-13DE79B8A9C7}"/>
    <dgm:cxn modelId="{E21ED40F-6CEF-4376-B707-016AB1B398C9}" type="presOf" srcId="{98453197-116E-44FB-9FCE-4CB413DC10D2}" destId="{72AD39A9-20D2-4D17-9B22-E4D3CFDF0228}" srcOrd="0" destOrd="0" presId="urn:microsoft.com/office/officeart/2008/layout/VerticalCurvedList"/>
    <dgm:cxn modelId="{384CB93B-6CD9-44E2-AC13-61D488419605}" type="presOf" srcId="{9C459B70-3C7C-4F41-881E-989E95E010C2}" destId="{3CAABB29-2F7E-41F2-BBCB-17E560954AD8}" srcOrd="0" destOrd="0" presId="urn:microsoft.com/office/officeart/2008/layout/VerticalCurvedList"/>
    <dgm:cxn modelId="{ACA72B72-76D0-4B74-905B-D9B47E6F8900}" type="presOf" srcId="{10F5B59D-BF85-4796-B832-6F7679AD69D3}" destId="{BFC8260F-BB78-4A1B-90C0-5630B435249D}" srcOrd="0" destOrd="0" presId="urn:microsoft.com/office/officeart/2008/layout/VerticalCurvedList"/>
    <dgm:cxn modelId="{1D12697D-593E-4870-8323-76B90DC90D77}" srcId="{98453197-116E-44FB-9FCE-4CB413DC10D2}" destId="{10F5B59D-BF85-4796-B832-6F7679AD69D3}" srcOrd="0" destOrd="0" parTransId="{DDCFC6D8-1837-454E-AB77-7B45187AE9AE}" sibTransId="{DA7EBBF9-F2FE-477F-93B0-CA63F0AA7F2D}"/>
    <dgm:cxn modelId="{8FAF7DC2-86E7-4DCC-ABD2-5B13C8238502}" srcId="{98453197-116E-44FB-9FCE-4CB413DC10D2}" destId="{9C459B70-3C7C-4F41-881E-989E95E010C2}" srcOrd="2" destOrd="0" parTransId="{CC687B32-2E9E-454C-B8F2-DBC3A0B6860D}" sibTransId="{08D7B949-4973-4DED-9AC9-28DFC1B2930A}"/>
    <dgm:cxn modelId="{BABC06D9-FB8D-42EE-AFF2-8B55310AD80A}" type="presOf" srcId="{F6A02BE2-40D5-491C-AB06-2BD5E7A9D301}" destId="{E7AACCE8-B6AF-40AE-8F5A-AEC6F2D97944}" srcOrd="0" destOrd="0" presId="urn:microsoft.com/office/officeart/2008/layout/VerticalCurvedList"/>
    <dgm:cxn modelId="{97E834E6-6957-4E09-8B33-9B3433D456FC}" type="presOf" srcId="{DA7EBBF9-F2FE-477F-93B0-CA63F0AA7F2D}" destId="{722E69DD-1501-446C-90F6-EA22D5BC4D11}" srcOrd="0" destOrd="0" presId="urn:microsoft.com/office/officeart/2008/layout/VerticalCurvedList"/>
    <dgm:cxn modelId="{5877141D-D139-4639-9765-71FE125AB947}" type="presParOf" srcId="{72AD39A9-20D2-4D17-9B22-E4D3CFDF0228}" destId="{683856B9-31A3-4C9D-9771-23C783C3D59F}" srcOrd="0" destOrd="0" presId="urn:microsoft.com/office/officeart/2008/layout/VerticalCurvedList"/>
    <dgm:cxn modelId="{54E429BA-2FD0-4926-AF72-B5F02DA0526D}" type="presParOf" srcId="{683856B9-31A3-4C9D-9771-23C783C3D59F}" destId="{C6FE7613-E2D0-4DDE-9D4B-3B98395B4CDA}" srcOrd="0" destOrd="0" presId="urn:microsoft.com/office/officeart/2008/layout/VerticalCurvedList"/>
    <dgm:cxn modelId="{D700F64D-63DA-4276-91D3-FC08EEB2BE1E}" type="presParOf" srcId="{C6FE7613-E2D0-4DDE-9D4B-3B98395B4CDA}" destId="{2EDDFFD8-12B9-4ACE-80F5-B67C8C5902F6}" srcOrd="0" destOrd="0" presId="urn:microsoft.com/office/officeart/2008/layout/VerticalCurvedList"/>
    <dgm:cxn modelId="{4CD9AE92-A5F2-4128-8302-AA7A1B847883}" type="presParOf" srcId="{C6FE7613-E2D0-4DDE-9D4B-3B98395B4CDA}" destId="{722E69DD-1501-446C-90F6-EA22D5BC4D11}" srcOrd="1" destOrd="0" presId="urn:microsoft.com/office/officeart/2008/layout/VerticalCurvedList"/>
    <dgm:cxn modelId="{45FC5656-C280-4990-974D-A9B32F59E44B}" type="presParOf" srcId="{C6FE7613-E2D0-4DDE-9D4B-3B98395B4CDA}" destId="{69E249E1-ECC5-4BE4-97B3-8EE72611066F}" srcOrd="2" destOrd="0" presId="urn:microsoft.com/office/officeart/2008/layout/VerticalCurvedList"/>
    <dgm:cxn modelId="{F2F0AC7F-DED8-4C0E-ADF3-4DBBD0442B9C}" type="presParOf" srcId="{C6FE7613-E2D0-4DDE-9D4B-3B98395B4CDA}" destId="{2E3B1585-28D9-48F4-A324-129FD9F5AB66}" srcOrd="3" destOrd="0" presId="urn:microsoft.com/office/officeart/2008/layout/VerticalCurvedList"/>
    <dgm:cxn modelId="{CDA0C134-8893-4F4E-994A-77E5208FD944}" type="presParOf" srcId="{683856B9-31A3-4C9D-9771-23C783C3D59F}" destId="{BFC8260F-BB78-4A1B-90C0-5630B435249D}" srcOrd="1" destOrd="0" presId="urn:microsoft.com/office/officeart/2008/layout/VerticalCurvedList"/>
    <dgm:cxn modelId="{41E83D7D-C40D-45BF-9383-0070635F0C33}" type="presParOf" srcId="{683856B9-31A3-4C9D-9771-23C783C3D59F}" destId="{1D3B1BC8-499D-4EC4-9C70-60DB73F92FB9}" srcOrd="2" destOrd="0" presId="urn:microsoft.com/office/officeart/2008/layout/VerticalCurvedList"/>
    <dgm:cxn modelId="{FD154601-097E-43AB-8185-C325E9890733}" type="presParOf" srcId="{1D3B1BC8-499D-4EC4-9C70-60DB73F92FB9}" destId="{34039E2C-E1B1-48C8-A193-9F0ACA5099C9}" srcOrd="0" destOrd="0" presId="urn:microsoft.com/office/officeart/2008/layout/VerticalCurvedList"/>
    <dgm:cxn modelId="{BC592E08-502B-4618-95C6-E32A820C8DB4}" type="presParOf" srcId="{683856B9-31A3-4C9D-9771-23C783C3D59F}" destId="{E7AACCE8-B6AF-40AE-8F5A-AEC6F2D97944}" srcOrd="3" destOrd="0" presId="urn:microsoft.com/office/officeart/2008/layout/VerticalCurvedList"/>
    <dgm:cxn modelId="{6DABE958-1A99-4C82-85BA-D776A838C0C0}" type="presParOf" srcId="{683856B9-31A3-4C9D-9771-23C783C3D59F}" destId="{EEEFDD7D-FD13-4E6E-8B7E-25D0C4139C62}" srcOrd="4" destOrd="0" presId="urn:microsoft.com/office/officeart/2008/layout/VerticalCurvedList"/>
    <dgm:cxn modelId="{815AF77A-9C53-4B94-9491-DBC86A06A47E}" type="presParOf" srcId="{EEEFDD7D-FD13-4E6E-8B7E-25D0C4139C62}" destId="{65FDCB7A-7209-42E7-8F5D-7016B85D0347}" srcOrd="0" destOrd="0" presId="urn:microsoft.com/office/officeart/2008/layout/VerticalCurvedList"/>
    <dgm:cxn modelId="{A2CCF64A-D600-4819-A527-2CF02EF59004}" type="presParOf" srcId="{683856B9-31A3-4C9D-9771-23C783C3D59F}" destId="{3CAABB29-2F7E-41F2-BBCB-17E560954AD8}" srcOrd="5" destOrd="0" presId="urn:microsoft.com/office/officeart/2008/layout/VerticalCurvedList"/>
    <dgm:cxn modelId="{65D6C23F-4C8D-4440-A353-00243F75C464}" type="presParOf" srcId="{683856B9-31A3-4C9D-9771-23C783C3D59F}" destId="{9BC3D4C6-68A6-4523-9944-B9887F7289DA}" srcOrd="6" destOrd="0" presId="urn:microsoft.com/office/officeart/2008/layout/VerticalCurvedList"/>
    <dgm:cxn modelId="{A4AA210B-6E81-4A0C-A603-D87D6057C4CC}" type="presParOf" srcId="{9BC3D4C6-68A6-4523-9944-B9887F7289DA}" destId="{5909A5BC-F66A-4CF9-84EF-FDFA3A8E80FE}" srcOrd="0" destOrd="0" presId="urn:microsoft.com/office/officeart/2008/layout/VerticalCurvedList"/>
  </dgm:cxnLst>
  <dgm:bg>
    <a:noFill/>
  </dgm:bg>
  <dgm:whole>
    <a:ln>
      <a:solidFill>
        <a:srgbClr val="88072C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87802A0-6815-4583-BFD2-CA39DAC9B3A0}" type="doc">
      <dgm:prSet loTypeId="urn:microsoft.com/office/officeart/2005/8/layout/orgChart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88C10532-F32E-4184-A008-26D22EA8823A}">
      <dgm:prSet phldrT="[Testo]"/>
      <dgm:spPr/>
      <dgm:t>
        <a:bodyPr/>
        <a:lstStyle/>
        <a:p>
          <a:r>
            <a:rPr lang="it-IT" dirty="0">
              <a:latin typeface="Montserrat" pitchFamily="2" charset="77"/>
            </a:rPr>
            <a:t>Resp. HR</a:t>
          </a:r>
        </a:p>
      </dgm:t>
    </dgm:pt>
    <dgm:pt modelId="{080A2846-709A-477C-B5CD-C2059B8A282C}" type="parTrans" cxnId="{F7988BB2-114A-4007-8F12-5137671D36C5}">
      <dgm:prSet/>
      <dgm:spPr/>
      <dgm:t>
        <a:bodyPr/>
        <a:lstStyle/>
        <a:p>
          <a:endParaRPr lang="it-IT">
            <a:latin typeface="Raleway" panose="020B0503030101060003" pitchFamily="34" charset="77"/>
          </a:endParaRPr>
        </a:p>
      </dgm:t>
    </dgm:pt>
    <dgm:pt modelId="{A7C1FA06-1E08-4837-8643-7AF4AF19CE31}" type="sibTrans" cxnId="{F7988BB2-114A-4007-8F12-5137671D36C5}">
      <dgm:prSet/>
      <dgm:spPr/>
      <dgm:t>
        <a:bodyPr/>
        <a:lstStyle/>
        <a:p>
          <a:endParaRPr lang="it-IT">
            <a:latin typeface="Raleway" panose="020B0503030101060003" pitchFamily="34" charset="77"/>
          </a:endParaRPr>
        </a:p>
      </dgm:t>
    </dgm:pt>
    <dgm:pt modelId="{B154D5E4-298D-4EBB-A71B-4915BECF410E}" type="asst">
      <dgm:prSet phldrT="[Testo]"/>
      <dgm:spPr/>
      <dgm:t>
        <a:bodyPr/>
        <a:lstStyle/>
        <a:p>
          <a:r>
            <a:rPr lang="it-IT" dirty="0">
              <a:latin typeface="Montserrat" pitchFamily="2" charset="77"/>
            </a:rPr>
            <a:t>Resp. settore</a:t>
          </a:r>
        </a:p>
      </dgm:t>
    </dgm:pt>
    <dgm:pt modelId="{021CA03C-8090-46FD-8760-0B638DD24CB1}" type="parTrans" cxnId="{FDC198CB-E4AE-4B88-BA26-DF49C6F01F29}">
      <dgm:prSet/>
      <dgm:spPr/>
      <dgm:t>
        <a:bodyPr/>
        <a:lstStyle/>
        <a:p>
          <a:endParaRPr lang="it-IT">
            <a:latin typeface="Montserrat" pitchFamily="2" charset="77"/>
          </a:endParaRPr>
        </a:p>
      </dgm:t>
    </dgm:pt>
    <dgm:pt modelId="{41628971-733A-4127-95B3-67F0AC29C340}" type="sibTrans" cxnId="{FDC198CB-E4AE-4B88-BA26-DF49C6F01F29}">
      <dgm:prSet/>
      <dgm:spPr/>
      <dgm:t>
        <a:bodyPr/>
        <a:lstStyle/>
        <a:p>
          <a:endParaRPr lang="it-IT">
            <a:latin typeface="Raleway" panose="020B0503030101060003" pitchFamily="34" charset="77"/>
          </a:endParaRPr>
        </a:p>
      </dgm:t>
    </dgm:pt>
    <dgm:pt modelId="{53B30945-3D79-4C49-A8FE-D64553553AC8}">
      <dgm:prSet/>
      <dgm:spPr/>
      <dgm:t>
        <a:bodyPr/>
        <a:lstStyle/>
        <a:p>
          <a:r>
            <a:rPr lang="it-IT" dirty="0">
              <a:latin typeface="Montserrat" pitchFamily="2" charset="77"/>
            </a:rPr>
            <a:t>Capo reparto</a:t>
          </a:r>
        </a:p>
      </dgm:t>
    </dgm:pt>
    <dgm:pt modelId="{430AA4BB-D319-4E96-9E3C-802C2FFEDA49}" type="parTrans" cxnId="{35A6CDF0-68EB-437B-AFB6-6A7147071A07}">
      <dgm:prSet/>
      <dgm:spPr/>
      <dgm:t>
        <a:bodyPr/>
        <a:lstStyle/>
        <a:p>
          <a:endParaRPr lang="it-IT">
            <a:latin typeface="Montserrat" pitchFamily="2" charset="77"/>
          </a:endParaRPr>
        </a:p>
      </dgm:t>
    </dgm:pt>
    <dgm:pt modelId="{D8B1ED0D-05C3-4493-8382-0D6DD68B2AAC}" type="sibTrans" cxnId="{35A6CDF0-68EB-437B-AFB6-6A7147071A07}">
      <dgm:prSet/>
      <dgm:spPr/>
      <dgm:t>
        <a:bodyPr/>
        <a:lstStyle/>
        <a:p>
          <a:endParaRPr lang="it-IT">
            <a:latin typeface="Raleway" panose="020B0503030101060003" pitchFamily="34" charset="77"/>
          </a:endParaRPr>
        </a:p>
      </dgm:t>
    </dgm:pt>
    <dgm:pt modelId="{68F62F01-D51A-4CB4-8B7C-0F324A45DC62}">
      <dgm:prSet/>
      <dgm:spPr/>
      <dgm:t>
        <a:bodyPr/>
        <a:lstStyle/>
        <a:p>
          <a:r>
            <a:rPr lang="it-IT" dirty="0">
              <a:latin typeface="Montserrat" pitchFamily="2" charset="77"/>
            </a:rPr>
            <a:t>Capo squadra</a:t>
          </a:r>
        </a:p>
      </dgm:t>
    </dgm:pt>
    <dgm:pt modelId="{88D99D09-B8B9-4071-BEEC-031485566A6C}" type="parTrans" cxnId="{8AE22178-466F-4AFE-9038-458ACD149523}">
      <dgm:prSet/>
      <dgm:spPr/>
      <dgm:t>
        <a:bodyPr/>
        <a:lstStyle/>
        <a:p>
          <a:endParaRPr lang="it-IT">
            <a:latin typeface="Montserrat" pitchFamily="2" charset="77"/>
          </a:endParaRPr>
        </a:p>
      </dgm:t>
    </dgm:pt>
    <dgm:pt modelId="{85407C69-3BB5-4913-91D6-2869215150E4}" type="sibTrans" cxnId="{8AE22178-466F-4AFE-9038-458ACD149523}">
      <dgm:prSet/>
      <dgm:spPr/>
      <dgm:t>
        <a:bodyPr/>
        <a:lstStyle/>
        <a:p>
          <a:endParaRPr lang="it-IT">
            <a:latin typeface="Raleway" panose="020B0503030101060003" pitchFamily="34" charset="77"/>
          </a:endParaRPr>
        </a:p>
      </dgm:t>
    </dgm:pt>
    <dgm:pt modelId="{FBEB9517-3DF8-4607-A0E0-3EF124E9D2AC}">
      <dgm:prSet/>
      <dgm:spPr/>
      <dgm:t>
        <a:bodyPr/>
        <a:lstStyle/>
        <a:p>
          <a:r>
            <a:rPr lang="it-IT" dirty="0">
              <a:latin typeface="Montserrat" pitchFamily="2" charset="77"/>
            </a:rPr>
            <a:t>Operaio</a:t>
          </a:r>
        </a:p>
        <a:p>
          <a:endParaRPr lang="it-IT" dirty="0">
            <a:latin typeface="Montserrat" pitchFamily="2" charset="77"/>
          </a:endParaRPr>
        </a:p>
      </dgm:t>
    </dgm:pt>
    <dgm:pt modelId="{FBEBBFEB-9EC5-4AFD-8417-FBBFB88785D9}" type="parTrans" cxnId="{09A87D68-8E19-481A-AD08-4ED268209EB4}">
      <dgm:prSet/>
      <dgm:spPr/>
      <dgm:t>
        <a:bodyPr/>
        <a:lstStyle/>
        <a:p>
          <a:endParaRPr lang="it-IT">
            <a:latin typeface="Montserrat" pitchFamily="2" charset="77"/>
          </a:endParaRPr>
        </a:p>
      </dgm:t>
    </dgm:pt>
    <dgm:pt modelId="{98D7E56A-5473-4C14-8E91-9C6931716110}" type="sibTrans" cxnId="{09A87D68-8E19-481A-AD08-4ED268209EB4}">
      <dgm:prSet/>
      <dgm:spPr/>
      <dgm:t>
        <a:bodyPr/>
        <a:lstStyle/>
        <a:p>
          <a:endParaRPr lang="it-IT">
            <a:latin typeface="Raleway" panose="020B0503030101060003" pitchFamily="34" charset="77"/>
          </a:endParaRPr>
        </a:p>
      </dgm:t>
    </dgm:pt>
    <dgm:pt modelId="{32471494-C439-4E00-AABF-A80DA75A29A2}" type="pres">
      <dgm:prSet presAssocID="{F87802A0-6815-4583-BFD2-CA39DAC9B3A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188DF60-DE94-45DE-A96C-F589BD9AC91D}" type="pres">
      <dgm:prSet presAssocID="{88C10532-F32E-4184-A008-26D22EA8823A}" presName="hierRoot1" presStyleCnt="0">
        <dgm:presLayoutVars>
          <dgm:hierBranch val="init"/>
        </dgm:presLayoutVars>
      </dgm:prSet>
      <dgm:spPr/>
    </dgm:pt>
    <dgm:pt modelId="{41A9BE5E-2298-4C09-AA68-26AE87AE2E1B}" type="pres">
      <dgm:prSet presAssocID="{88C10532-F32E-4184-A008-26D22EA8823A}" presName="rootComposite1" presStyleCnt="0"/>
      <dgm:spPr/>
    </dgm:pt>
    <dgm:pt modelId="{201A19A7-6618-4F79-BB34-F84FE7EF06A1}" type="pres">
      <dgm:prSet presAssocID="{88C10532-F32E-4184-A008-26D22EA8823A}" presName="rootText1" presStyleLbl="node0" presStyleIdx="0" presStyleCnt="1" custLinFactNeighborX="17927" custLinFactNeighborY="49646">
        <dgm:presLayoutVars>
          <dgm:chPref val="3"/>
        </dgm:presLayoutVars>
      </dgm:prSet>
      <dgm:spPr/>
    </dgm:pt>
    <dgm:pt modelId="{E5F1D7ED-BCD7-4F52-8A1F-2B92D32DA9FA}" type="pres">
      <dgm:prSet presAssocID="{88C10532-F32E-4184-A008-26D22EA8823A}" presName="rootConnector1" presStyleLbl="node1" presStyleIdx="0" presStyleCnt="0"/>
      <dgm:spPr/>
    </dgm:pt>
    <dgm:pt modelId="{735D83AB-8F4C-4BDC-9AEA-AC552856E157}" type="pres">
      <dgm:prSet presAssocID="{88C10532-F32E-4184-A008-26D22EA8823A}" presName="hierChild2" presStyleCnt="0"/>
      <dgm:spPr/>
    </dgm:pt>
    <dgm:pt modelId="{54AFDBF7-166F-44BB-AB81-6D9CC1E938DD}" type="pres">
      <dgm:prSet presAssocID="{88C10532-F32E-4184-A008-26D22EA8823A}" presName="hierChild3" presStyleCnt="0"/>
      <dgm:spPr/>
    </dgm:pt>
    <dgm:pt modelId="{05BA20BE-4F54-4C67-AF44-3EE969F569B2}" type="pres">
      <dgm:prSet presAssocID="{021CA03C-8090-46FD-8760-0B638DD24CB1}" presName="Name111" presStyleLbl="parChTrans1D2" presStyleIdx="0" presStyleCnt="1"/>
      <dgm:spPr/>
    </dgm:pt>
    <dgm:pt modelId="{5DCE59A0-3689-45FD-9B83-7C5BF995A94F}" type="pres">
      <dgm:prSet presAssocID="{B154D5E4-298D-4EBB-A71B-4915BECF410E}" presName="hierRoot3" presStyleCnt="0">
        <dgm:presLayoutVars>
          <dgm:hierBranch val="l"/>
        </dgm:presLayoutVars>
      </dgm:prSet>
      <dgm:spPr/>
    </dgm:pt>
    <dgm:pt modelId="{AA96ACE9-A774-45FA-8CA1-527514DBC930}" type="pres">
      <dgm:prSet presAssocID="{B154D5E4-298D-4EBB-A71B-4915BECF410E}" presName="rootComposite3" presStyleCnt="0"/>
      <dgm:spPr/>
    </dgm:pt>
    <dgm:pt modelId="{E10252C3-CF39-4B50-B6F3-76325744DDBB}" type="pres">
      <dgm:prSet presAssocID="{B154D5E4-298D-4EBB-A71B-4915BECF410E}" presName="rootText3" presStyleLbl="asst1" presStyleIdx="0" presStyleCnt="1" custLinFactX="-11571" custLinFactNeighborX="-100000" custLinFactNeighborY="13643">
        <dgm:presLayoutVars>
          <dgm:chPref val="3"/>
        </dgm:presLayoutVars>
      </dgm:prSet>
      <dgm:spPr/>
    </dgm:pt>
    <dgm:pt modelId="{BA2B32D9-6D42-4EED-A325-50901CAFD64E}" type="pres">
      <dgm:prSet presAssocID="{B154D5E4-298D-4EBB-A71B-4915BECF410E}" presName="rootConnector3" presStyleLbl="asst1" presStyleIdx="0" presStyleCnt="1"/>
      <dgm:spPr/>
    </dgm:pt>
    <dgm:pt modelId="{299AFC47-4596-460D-BC70-6DC8930A6DF2}" type="pres">
      <dgm:prSet presAssocID="{B154D5E4-298D-4EBB-A71B-4915BECF410E}" presName="hierChild6" presStyleCnt="0"/>
      <dgm:spPr/>
    </dgm:pt>
    <dgm:pt modelId="{F446A9F3-8E2C-4A86-85F4-5A217AD3AD5A}" type="pres">
      <dgm:prSet presAssocID="{430AA4BB-D319-4E96-9E3C-802C2FFEDA49}" presName="Name50" presStyleLbl="parChTrans1D3" presStyleIdx="0" presStyleCnt="1"/>
      <dgm:spPr/>
    </dgm:pt>
    <dgm:pt modelId="{EA20E098-3BD4-428C-BDCE-8C57156B0B8A}" type="pres">
      <dgm:prSet presAssocID="{53B30945-3D79-4C49-A8FE-D64553553AC8}" presName="hierRoot2" presStyleCnt="0">
        <dgm:presLayoutVars>
          <dgm:hierBranch val="init"/>
        </dgm:presLayoutVars>
      </dgm:prSet>
      <dgm:spPr/>
    </dgm:pt>
    <dgm:pt modelId="{E8E864E5-40BC-4648-9922-A4DDE5929780}" type="pres">
      <dgm:prSet presAssocID="{53B30945-3D79-4C49-A8FE-D64553553AC8}" presName="rootComposite" presStyleCnt="0"/>
      <dgm:spPr/>
    </dgm:pt>
    <dgm:pt modelId="{A5B9E4C4-4061-4601-8552-73F01D9A82C8}" type="pres">
      <dgm:prSet presAssocID="{53B30945-3D79-4C49-A8FE-D64553553AC8}" presName="rootText" presStyleLbl="node3" presStyleIdx="0" presStyleCnt="1" custLinFactNeighborX="58912" custLinFactNeighborY="3170">
        <dgm:presLayoutVars>
          <dgm:chPref val="3"/>
        </dgm:presLayoutVars>
      </dgm:prSet>
      <dgm:spPr/>
    </dgm:pt>
    <dgm:pt modelId="{826924BA-4281-4FDA-9E70-64942FC36C08}" type="pres">
      <dgm:prSet presAssocID="{53B30945-3D79-4C49-A8FE-D64553553AC8}" presName="rootConnector" presStyleLbl="node3" presStyleIdx="0" presStyleCnt="1"/>
      <dgm:spPr/>
    </dgm:pt>
    <dgm:pt modelId="{ACB8DC68-E077-4CE5-A11C-799C93B5B4B4}" type="pres">
      <dgm:prSet presAssocID="{53B30945-3D79-4C49-A8FE-D64553553AC8}" presName="hierChild4" presStyleCnt="0"/>
      <dgm:spPr/>
    </dgm:pt>
    <dgm:pt modelId="{33EF8E99-B335-4C15-8C91-39CD48D90481}" type="pres">
      <dgm:prSet presAssocID="{88D99D09-B8B9-4071-BEEC-031485566A6C}" presName="Name37" presStyleLbl="parChTrans1D4" presStyleIdx="0" presStyleCnt="2"/>
      <dgm:spPr/>
    </dgm:pt>
    <dgm:pt modelId="{3CB5F4AA-3060-4268-9588-090CB57554CC}" type="pres">
      <dgm:prSet presAssocID="{68F62F01-D51A-4CB4-8B7C-0F324A45DC62}" presName="hierRoot2" presStyleCnt="0">
        <dgm:presLayoutVars>
          <dgm:hierBranch val="init"/>
        </dgm:presLayoutVars>
      </dgm:prSet>
      <dgm:spPr/>
    </dgm:pt>
    <dgm:pt modelId="{C2942CDE-9CAE-4B52-9936-04E048CE75D9}" type="pres">
      <dgm:prSet presAssocID="{68F62F01-D51A-4CB4-8B7C-0F324A45DC62}" presName="rootComposite" presStyleCnt="0"/>
      <dgm:spPr/>
    </dgm:pt>
    <dgm:pt modelId="{D3F58C31-F333-4E33-8291-3368EDB98F17}" type="pres">
      <dgm:prSet presAssocID="{68F62F01-D51A-4CB4-8B7C-0F324A45DC62}" presName="rootText" presStyleLbl="node4" presStyleIdx="0" presStyleCnt="2" custLinFactX="83601" custLinFactNeighborX="100000" custLinFactNeighborY="27295">
        <dgm:presLayoutVars>
          <dgm:chPref val="3"/>
        </dgm:presLayoutVars>
      </dgm:prSet>
      <dgm:spPr/>
    </dgm:pt>
    <dgm:pt modelId="{DCC5EEEE-4D1F-4CF2-A4ED-2C3ABA1F7C11}" type="pres">
      <dgm:prSet presAssocID="{68F62F01-D51A-4CB4-8B7C-0F324A45DC62}" presName="rootConnector" presStyleLbl="node4" presStyleIdx="0" presStyleCnt="2"/>
      <dgm:spPr/>
    </dgm:pt>
    <dgm:pt modelId="{2D0C4A75-7CFF-44E2-AEBE-3AEA582164D9}" type="pres">
      <dgm:prSet presAssocID="{68F62F01-D51A-4CB4-8B7C-0F324A45DC62}" presName="hierChild4" presStyleCnt="0"/>
      <dgm:spPr/>
    </dgm:pt>
    <dgm:pt modelId="{0772EDA2-8D83-4DBD-A2CA-FD884DF88D97}" type="pres">
      <dgm:prSet presAssocID="{FBEBBFEB-9EC5-4AFD-8417-FBBFB88785D9}" presName="Name37" presStyleLbl="parChTrans1D4" presStyleIdx="1" presStyleCnt="2"/>
      <dgm:spPr/>
    </dgm:pt>
    <dgm:pt modelId="{6A5369DA-9B98-49DF-8476-383EE51C48D0}" type="pres">
      <dgm:prSet presAssocID="{FBEB9517-3DF8-4607-A0E0-3EF124E9D2AC}" presName="hierRoot2" presStyleCnt="0">
        <dgm:presLayoutVars>
          <dgm:hierBranch val="init"/>
        </dgm:presLayoutVars>
      </dgm:prSet>
      <dgm:spPr/>
    </dgm:pt>
    <dgm:pt modelId="{0E7E0595-60F7-47A1-9DF7-6847D31D8796}" type="pres">
      <dgm:prSet presAssocID="{FBEB9517-3DF8-4607-A0E0-3EF124E9D2AC}" presName="rootComposite" presStyleCnt="0"/>
      <dgm:spPr/>
    </dgm:pt>
    <dgm:pt modelId="{25C6DCE2-9232-47E7-923C-08DE2B3C8FE0}" type="pres">
      <dgm:prSet presAssocID="{FBEB9517-3DF8-4607-A0E0-3EF124E9D2AC}" presName="rootText" presStyleLbl="node4" presStyleIdx="1" presStyleCnt="2" custLinFactNeighborX="36683" custLinFactNeighborY="-23500">
        <dgm:presLayoutVars>
          <dgm:chPref val="3"/>
        </dgm:presLayoutVars>
      </dgm:prSet>
      <dgm:spPr/>
    </dgm:pt>
    <dgm:pt modelId="{DFBE1C97-283D-48A3-9E6A-F34BAE39C623}" type="pres">
      <dgm:prSet presAssocID="{FBEB9517-3DF8-4607-A0E0-3EF124E9D2AC}" presName="rootConnector" presStyleLbl="node4" presStyleIdx="1" presStyleCnt="2"/>
      <dgm:spPr/>
    </dgm:pt>
    <dgm:pt modelId="{47FEF29E-6016-4EE3-B7D3-98F9F75AF59C}" type="pres">
      <dgm:prSet presAssocID="{FBEB9517-3DF8-4607-A0E0-3EF124E9D2AC}" presName="hierChild4" presStyleCnt="0"/>
      <dgm:spPr/>
    </dgm:pt>
    <dgm:pt modelId="{0176369D-ED7B-4748-A827-21B8211AC822}" type="pres">
      <dgm:prSet presAssocID="{FBEB9517-3DF8-4607-A0E0-3EF124E9D2AC}" presName="hierChild5" presStyleCnt="0"/>
      <dgm:spPr/>
    </dgm:pt>
    <dgm:pt modelId="{4D3EED94-50C0-4289-9A44-4149EAB3181A}" type="pres">
      <dgm:prSet presAssocID="{68F62F01-D51A-4CB4-8B7C-0F324A45DC62}" presName="hierChild5" presStyleCnt="0"/>
      <dgm:spPr/>
    </dgm:pt>
    <dgm:pt modelId="{A130B1C2-2D0E-4B4E-8C6C-35F278D8DCD6}" type="pres">
      <dgm:prSet presAssocID="{53B30945-3D79-4C49-A8FE-D64553553AC8}" presName="hierChild5" presStyleCnt="0"/>
      <dgm:spPr/>
    </dgm:pt>
    <dgm:pt modelId="{F3001693-0D3F-47E3-9BB4-81F2A6F1A588}" type="pres">
      <dgm:prSet presAssocID="{B154D5E4-298D-4EBB-A71B-4915BECF410E}" presName="hierChild7" presStyleCnt="0"/>
      <dgm:spPr/>
    </dgm:pt>
  </dgm:ptLst>
  <dgm:cxnLst>
    <dgm:cxn modelId="{705C190E-2314-4AE9-92B7-8FF322CABF81}" type="presOf" srcId="{FBEB9517-3DF8-4607-A0E0-3EF124E9D2AC}" destId="{25C6DCE2-9232-47E7-923C-08DE2B3C8FE0}" srcOrd="0" destOrd="0" presId="urn:microsoft.com/office/officeart/2005/8/layout/orgChart1"/>
    <dgm:cxn modelId="{F754685E-3F67-4526-B28B-F0B8BE2A3CF6}" type="presOf" srcId="{53B30945-3D79-4C49-A8FE-D64553553AC8}" destId="{A5B9E4C4-4061-4601-8552-73F01D9A82C8}" srcOrd="0" destOrd="0" presId="urn:microsoft.com/office/officeart/2005/8/layout/orgChart1"/>
    <dgm:cxn modelId="{5C3A1E48-4F64-4249-A6CA-76ABAD5A4124}" type="presOf" srcId="{B154D5E4-298D-4EBB-A71B-4915BECF410E}" destId="{BA2B32D9-6D42-4EED-A325-50901CAFD64E}" srcOrd="1" destOrd="0" presId="urn:microsoft.com/office/officeart/2005/8/layout/orgChart1"/>
    <dgm:cxn modelId="{09A87D68-8E19-481A-AD08-4ED268209EB4}" srcId="{68F62F01-D51A-4CB4-8B7C-0F324A45DC62}" destId="{FBEB9517-3DF8-4607-A0E0-3EF124E9D2AC}" srcOrd="0" destOrd="0" parTransId="{FBEBBFEB-9EC5-4AFD-8417-FBBFB88785D9}" sibTransId="{98D7E56A-5473-4C14-8E91-9C6931716110}"/>
    <dgm:cxn modelId="{E5F87D4A-5F47-4340-B832-A84F27981201}" type="presOf" srcId="{53B30945-3D79-4C49-A8FE-D64553553AC8}" destId="{826924BA-4281-4FDA-9E70-64942FC36C08}" srcOrd="1" destOrd="0" presId="urn:microsoft.com/office/officeart/2005/8/layout/orgChart1"/>
    <dgm:cxn modelId="{8C13B355-2560-4F0A-9CF5-571D914CF51A}" type="presOf" srcId="{88C10532-F32E-4184-A008-26D22EA8823A}" destId="{201A19A7-6618-4F79-BB34-F84FE7EF06A1}" srcOrd="0" destOrd="0" presId="urn:microsoft.com/office/officeart/2005/8/layout/orgChart1"/>
    <dgm:cxn modelId="{F52F1677-6BC5-465F-86E0-0C706708D6A7}" type="presOf" srcId="{FBEB9517-3DF8-4607-A0E0-3EF124E9D2AC}" destId="{DFBE1C97-283D-48A3-9E6A-F34BAE39C623}" srcOrd="1" destOrd="0" presId="urn:microsoft.com/office/officeart/2005/8/layout/orgChart1"/>
    <dgm:cxn modelId="{8AE22178-466F-4AFE-9038-458ACD149523}" srcId="{53B30945-3D79-4C49-A8FE-D64553553AC8}" destId="{68F62F01-D51A-4CB4-8B7C-0F324A45DC62}" srcOrd="0" destOrd="0" parTransId="{88D99D09-B8B9-4071-BEEC-031485566A6C}" sibTransId="{85407C69-3BB5-4913-91D6-2869215150E4}"/>
    <dgm:cxn modelId="{23D2B27A-1598-4A17-8A22-35527C5480A3}" type="presOf" srcId="{88C10532-F32E-4184-A008-26D22EA8823A}" destId="{E5F1D7ED-BCD7-4F52-8A1F-2B92D32DA9FA}" srcOrd="1" destOrd="0" presId="urn:microsoft.com/office/officeart/2005/8/layout/orgChart1"/>
    <dgm:cxn modelId="{3AB1AF8A-F067-432D-ACBC-BFF122229DB8}" type="presOf" srcId="{88D99D09-B8B9-4071-BEEC-031485566A6C}" destId="{33EF8E99-B335-4C15-8C91-39CD48D90481}" srcOrd="0" destOrd="0" presId="urn:microsoft.com/office/officeart/2005/8/layout/orgChart1"/>
    <dgm:cxn modelId="{797B988C-2A04-4B55-B80C-5D8248CA570C}" type="presOf" srcId="{F87802A0-6815-4583-BFD2-CA39DAC9B3A0}" destId="{32471494-C439-4E00-AABF-A80DA75A29A2}" srcOrd="0" destOrd="0" presId="urn:microsoft.com/office/officeart/2005/8/layout/orgChart1"/>
    <dgm:cxn modelId="{768EC693-8F8C-4AC7-9630-1FFB9C969B89}" type="presOf" srcId="{021CA03C-8090-46FD-8760-0B638DD24CB1}" destId="{05BA20BE-4F54-4C67-AF44-3EE969F569B2}" srcOrd="0" destOrd="0" presId="urn:microsoft.com/office/officeart/2005/8/layout/orgChart1"/>
    <dgm:cxn modelId="{B22126A5-5A0A-47C0-A64F-B810813CECEA}" type="presOf" srcId="{B154D5E4-298D-4EBB-A71B-4915BECF410E}" destId="{E10252C3-CF39-4B50-B6F3-76325744DDBB}" srcOrd="0" destOrd="0" presId="urn:microsoft.com/office/officeart/2005/8/layout/orgChart1"/>
    <dgm:cxn modelId="{F7988BB2-114A-4007-8F12-5137671D36C5}" srcId="{F87802A0-6815-4583-BFD2-CA39DAC9B3A0}" destId="{88C10532-F32E-4184-A008-26D22EA8823A}" srcOrd="0" destOrd="0" parTransId="{080A2846-709A-477C-B5CD-C2059B8A282C}" sibTransId="{A7C1FA06-1E08-4837-8643-7AF4AF19CE31}"/>
    <dgm:cxn modelId="{A8E73CB3-968C-4739-B680-530DA0066A5B}" type="presOf" srcId="{68F62F01-D51A-4CB4-8B7C-0F324A45DC62}" destId="{DCC5EEEE-4D1F-4CF2-A4ED-2C3ABA1F7C11}" srcOrd="1" destOrd="0" presId="urn:microsoft.com/office/officeart/2005/8/layout/orgChart1"/>
    <dgm:cxn modelId="{FDC198CB-E4AE-4B88-BA26-DF49C6F01F29}" srcId="{88C10532-F32E-4184-A008-26D22EA8823A}" destId="{B154D5E4-298D-4EBB-A71B-4915BECF410E}" srcOrd="0" destOrd="0" parTransId="{021CA03C-8090-46FD-8760-0B638DD24CB1}" sibTransId="{41628971-733A-4127-95B3-67F0AC29C340}"/>
    <dgm:cxn modelId="{8F7EFADE-FCD0-4A48-BFAE-9EB7DC6850D3}" type="presOf" srcId="{68F62F01-D51A-4CB4-8B7C-0F324A45DC62}" destId="{D3F58C31-F333-4E33-8291-3368EDB98F17}" srcOrd="0" destOrd="0" presId="urn:microsoft.com/office/officeart/2005/8/layout/orgChart1"/>
    <dgm:cxn modelId="{7DAB9EEA-4133-43B8-817D-C608748483C8}" type="presOf" srcId="{430AA4BB-D319-4E96-9E3C-802C2FFEDA49}" destId="{F446A9F3-8E2C-4A86-85F4-5A217AD3AD5A}" srcOrd="0" destOrd="0" presId="urn:microsoft.com/office/officeart/2005/8/layout/orgChart1"/>
    <dgm:cxn modelId="{35A6CDF0-68EB-437B-AFB6-6A7147071A07}" srcId="{B154D5E4-298D-4EBB-A71B-4915BECF410E}" destId="{53B30945-3D79-4C49-A8FE-D64553553AC8}" srcOrd="0" destOrd="0" parTransId="{430AA4BB-D319-4E96-9E3C-802C2FFEDA49}" sibTransId="{D8B1ED0D-05C3-4493-8382-0D6DD68B2AAC}"/>
    <dgm:cxn modelId="{A0912BFE-1EF9-4C90-8D65-71E8333969E7}" type="presOf" srcId="{FBEBBFEB-9EC5-4AFD-8417-FBBFB88785D9}" destId="{0772EDA2-8D83-4DBD-A2CA-FD884DF88D97}" srcOrd="0" destOrd="0" presId="urn:microsoft.com/office/officeart/2005/8/layout/orgChart1"/>
    <dgm:cxn modelId="{2AD3FEDF-0218-44F6-8EAE-5249341860C0}" type="presParOf" srcId="{32471494-C439-4E00-AABF-A80DA75A29A2}" destId="{0188DF60-DE94-45DE-A96C-F589BD9AC91D}" srcOrd="0" destOrd="0" presId="urn:microsoft.com/office/officeart/2005/8/layout/orgChart1"/>
    <dgm:cxn modelId="{D5FA2810-5DE8-4BBF-BEA4-9EFE41B5E21D}" type="presParOf" srcId="{0188DF60-DE94-45DE-A96C-F589BD9AC91D}" destId="{41A9BE5E-2298-4C09-AA68-26AE87AE2E1B}" srcOrd="0" destOrd="0" presId="urn:microsoft.com/office/officeart/2005/8/layout/orgChart1"/>
    <dgm:cxn modelId="{31154749-4B1B-4C5A-8CF4-103B289A2DA7}" type="presParOf" srcId="{41A9BE5E-2298-4C09-AA68-26AE87AE2E1B}" destId="{201A19A7-6618-4F79-BB34-F84FE7EF06A1}" srcOrd="0" destOrd="0" presId="urn:microsoft.com/office/officeart/2005/8/layout/orgChart1"/>
    <dgm:cxn modelId="{54E7D21F-F41C-4ADB-A23D-2279724BF2FD}" type="presParOf" srcId="{41A9BE5E-2298-4C09-AA68-26AE87AE2E1B}" destId="{E5F1D7ED-BCD7-4F52-8A1F-2B92D32DA9FA}" srcOrd="1" destOrd="0" presId="urn:microsoft.com/office/officeart/2005/8/layout/orgChart1"/>
    <dgm:cxn modelId="{1EFDBCA3-BCB6-49D8-85A8-1FAFE5162095}" type="presParOf" srcId="{0188DF60-DE94-45DE-A96C-F589BD9AC91D}" destId="{735D83AB-8F4C-4BDC-9AEA-AC552856E157}" srcOrd="1" destOrd="0" presId="urn:microsoft.com/office/officeart/2005/8/layout/orgChart1"/>
    <dgm:cxn modelId="{036DC917-1DD3-45CE-BD92-795C75E7A578}" type="presParOf" srcId="{0188DF60-DE94-45DE-A96C-F589BD9AC91D}" destId="{54AFDBF7-166F-44BB-AB81-6D9CC1E938DD}" srcOrd="2" destOrd="0" presId="urn:microsoft.com/office/officeart/2005/8/layout/orgChart1"/>
    <dgm:cxn modelId="{FEC280CD-D65B-4DA4-9496-CE54D968420A}" type="presParOf" srcId="{54AFDBF7-166F-44BB-AB81-6D9CC1E938DD}" destId="{05BA20BE-4F54-4C67-AF44-3EE969F569B2}" srcOrd="0" destOrd="0" presId="urn:microsoft.com/office/officeart/2005/8/layout/orgChart1"/>
    <dgm:cxn modelId="{B9638FD2-DE14-44F6-B895-4048AF622BFA}" type="presParOf" srcId="{54AFDBF7-166F-44BB-AB81-6D9CC1E938DD}" destId="{5DCE59A0-3689-45FD-9B83-7C5BF995A94F}" srcOrd="1" destOrd="0" presId="urn:microsoft.com/office/officeart/2005/8/layout/orgChart1"/>
    <dgm:cxn modelId="{C0C6156D-DD97-4C30-8B13-8564E181090F}" type="presParOf" srcId="{5DCE59A0-3689-45FD-9B83-7C5BF995A94F}" destId="{AA96ACE9-A774-45FA-8CA1-527514DBC930}" srcOrd="0" destOrd="0" presId="urn:microsoft.com/office/officeart/2005/8/layout/orgChart1"/>
    <dgm:cxn modelId="{65674EAB-9A0A-44CD-9EBC-E63504463AD0}" type="presParOf" srcId="{AA96ACE9-A774-45FA-8CA1-527514DBC930}" destId="{E10252C3-CF39-4B50-B6F3-76325744DDBB}" srcOrd="0" destOrd="0" presId="urn:microsoft.com/office/officeart/2005/8/layout/orgChart1"/>
    <dgm:cxn modelId="{9DF3D58B-DEB4-4C55-BB90-48851A798325}" type="presParOf" srcId="{AA96ACE9-A774-45FA-8CA1-527514DBC930}" destId="{BA2B32D9-6D42-4EED-A325-50901CAFD64E}" srcOrd="1" destOrd="0" presId="urn:microsoft.com/office/officeart/2005/8/layout/orgChart1"/>
    <dgm:cxn modelId="{97400C39-0954-424B-B778-8D02B3DF4C49}" type="presParOf" srcId="{5DCE59A0-3689-45FD-9B83-7C5BF995A94F}" destId="{299AFC47-4596-460D-BC70-6DC8930A6DF2}" srcOrd="1" destOrd="0" presId="urn:microsoft.com/office/officeart/2005/8/layout/orgChart1"/>
    <dgm:cxn modelId="{146EBB65-8BD0-4B0A-97C8-E679AB9530F2}" type="presParOf" srcId="{299AFC47-4596-460D-BC70-6DC8930A6DF2}" destId="{F446A9F3-8E2C-4A86-85F4-5A217AD3AD5A}" srcOrd="0" destOrd="0" presId="urn:microsoft.com/office/officeart/2005/8/layout/orgChart1"/>
    <dgm:cxn modelId="{22A044B9-7002-4EBD-85C9-0E9E5BDEA60A}" type="presParOf" srcId="{299AFC47-4596-460D-BC70-6DC8930A6DF2}" destId="{EA20E098-3BD4-428C-BDCE-8C57156B0B8A}" srcOrd="1" destOrd="0" presId="urn:microsoft.com/office/officeart/2005/8/layout/orgChart1"/>
    <dgm:cxn modelId="{46B5C8E7-B471-498B-AD1D-333AC874FF82}" type="presParOf" srcId="{EA20E098-3BD4-428C-BDCE-8C57156B0B8A}" destId="{E8E864E5-40BC-4648-9922-A4DDE5929780}" srcOrd="0" destOrd="0" presId="urn:microsoft.com/office/officeart/2005/8/layout/orgChart1"/>
    <dgm:cxn modelId="{93087BAD-C10D-422C-A6FB-C386637FC93D}" type="presParOf" srcId="{E8E864E5-40BC-4648-9922-A4DDE5929780}" destId="{A5B9E4C4-4061-4601-8552-73F01D9A82C8}" srcOrd="0" destOrd="0" presId="urn:microsoft.com/office/officeart/2005/8/layout/orgChart1"/>
    <dgm:cxn modelId="{C00D74C1-53E3-46F4-9812-17D6890995AC}" type="presParOf" srcId="{E8E864E5-40BC-4648-9922-A4DDE5929780}" destId="{826924BA-4281-4FDA-9E70-64942FC36C08}" srcOrd="1" destOrd="0" presId="urn:microsoft.com/office/officeart/2005/8/layout/orgChart1"/>
    <dgm:cxn modelId="{4718533A-ACED-411C-8BDF-C54A5CA33AA9}" type="presParOf" srcId="{EA20E098-3BD4-428C-BDCE-8C57156B0B8A}" destId="{ACB8DC68-E077-4CE5-A11C-799C93B5B4B4}" srcOrd="1" destOrd="0" presId="urn:microsoft.com/office/officeart/2005/8/layout/orgChart1"/>
    <dgm:cxn modelId="{7A043F22-8B40-4A14-9B69-5207C92C7C7E}" type="presParOf" srcId="{ACB8DC68-E077-4CE5-A11C-799C93B5B4B4}" destId="{33EF8E99-B335-4C15-8C91-39CD48D90481}" srcOrd="0" destOrd="0" presId="urn:microsoft.com/office/officeart/2005/8/layout/orgChart1"/>
    <dgm:cxn modelId="{4FB31A6B-1566-4DB7-8E0A-5F8B2ACE636C}" type="presParOf" srcId="{ACB8DC68-E077-4CE5-A11C-799C93B5B4B4}" destId="{3CB5F4AA-3060-4268-9588-090CB57554CC}" srcOrd="1" destOrd="0" presId="urn:microsoft.com/office/officeart/2005/8/layout/orgChart1"/>
    <dgm:cxn modelId="{BF451EA2-CE87-465E-9466-A75D655B279C}" type="presParOf" srcId="{3CB5F4AA-3060-4268-9588-090CB57554CC}" destId="{C2942CDE-9CAE-4B52-9936-04E048CE75D9}" srcOrd="0" destOrd="0" presId="urn:microsoft.com/office/officeart/2005/8/layout/orgChart1"/>
    <dgm:cxn modelId="{B852030A-E164-4C69-97EE-02913E670363}" type="presParOf" srcId="{C2942CDE-9CAE-4B52-9936-04E048CE75D9}" destId="{D3F58C31-F333-4E33-8291-3368EDB98F17}" srcOrd="0" destOrd="0" presId="urn:microsoft.com/office/officeart/2005/8/layout/orgChart1"/>
    <dgm:cxn modelId="{0B204301-3192-4C9A-8A1C-CC9BC7FE7E36}" type="presParOf" srcId="{C2942CDE-9CAE-4B52-9936-04E048CE75D9}" destId="{DCC5EEEE-4D1F-4CF2-A4ED-2C3ABA1F7C11}" srcOrd="1" destOrd="0" presId="urn:microsoft.com/office/officeart/2005/8/layout/orgChart1"/>
    <dgm:cxn modelId="{981BA968-F119-4673-8C0C-C37FF70FFA7D}" type="presParOf" srcId="{3CB5F4AA-3060-4268-9588-090CB57554CC}" destId="{2D0C4A75-7CFF-44E2-AEBE-3AEA582164D9}" srcOrd="1" destOrd="0" presId="urn:microsoft.com/office/officeart/2005/8/layout/orgChart1"/>
    <dgm:cxn modelId="{0AEC0C07-AF17-4740-8F1D-02ADE62FBA9F}" type="presParOf" srcId="{2D0C4A75-7CFF-44E2-AEBE-3AEA582164D9}" destId="{0772EDA2-8D83-4DBD-A2CA-FD884DF88D97}" srcOrd="0" destOrd="0" presId="urn:microsoft.com/office/officeart/2005/8/layout/orgChart1"/>
    <dgm:cxn modelId="{4EE3C30D-B4FE-47DF-AC6A-7C8E14550102}" type="presParOf" srcId="{2D0C4A75-7CFF-44E2-AEBE-3AEA582164D9}" destId="{6A5369DA-9B98-49DF-8476-383EE51C48D0}" srcOrd="1" destOrd="0" presId="urn:microsoft.com/office/officeart/2005/8/layout/orgChart1"/>
    <dgm:cxn modelId="{88C9562E-1C19-44D1-8824-A677B50F13E0}" type="presParOf" srcId="{6A5369DA-9B98-49DF-8476-383EE51C48D0}" destId="{0E7E0595-60F7-47A1-9DF7-6847D31D8796}" srcOrd="0" destOrd="0" presId="urn:microsoft.com/office/officeart/2005/8/layout/orgChart1"/>
    <dgm:cxn modelId="{129EB9A5-5113-47A2-9ED2-A7FF77699EE9}" type="presParOf" srcId="{0E7E0595-60F7-47A1-9DF7-6847D31D8796}" destId="{25C6DCE2-9232-47E7-923C-08DE2B3C8FE0}" srcOrd="0" destOrd="0" presId="urn:microsoft.com/office/officeart/2005/8/layout/orgChart1"/>
    <dgm:cxn modelId="{BAE96015-6B9A-4EF0-922C-5333FFFB4427}" type="presParOf" srcId="{0E7E0595-60F7-47A1-9DF7-6847D31D8796}" destId="{DFBE1C97-283D-48A3-9E6A-F34BAE39C623}" srcOrd="1" destOrd="0" presId="urn:microsoft.com/office/officeart/2005/8/layout/orgChart1"/>
    <dgm:cxn modelId="{C20B8614-7CDB-4558-80DD-43AF194D4642}" type="presParOf" srcId="{6A5369DA-9B98-49DF-8476-383EE51C48D0}" destId="{47FEF29E-6016-4EE3-B7D3-98F9F75AF59C}" srcOrd="1" destOrd="0" presId="urn:microsoft.com/office/officeart/2005/8/layout/orgChart1"/>
    <dgm:cxn modelId="{C102613D-8F15-4370-A075-49F0E50D051C}" type="presParOf" srcId="{6A5369DA-9B98-49DF-8476-383EE51C48D0}" destId="{0176369D-ED7B-4748-A827-21B8211AC822}" srcOrd="2" destOrd="0" presId="urn:microsoft.com/office/officeart/2005/8/layout/orgChart1"/>
    <dgm:cxn modelId="{7E3B1DB3-781B-483B-BF83-750213F88E36}" type="presParOf" srcId="{3CB5F4AA-3060-4268-9588-090CB57554CC}" destId="{4D3EED94-50C0-4289-9A44-4149EAB3181A}" srcOrd="2" destOrd="0" presId="urn:microsoft.com/office/officeart/2005/8/layout/orgChart1"/>
    <dgm:cxn modelId="{2B5D3EF4-647B-4CD6-A645-AE0A0E3B31CF}" type="presParOf" srcId="{EA20E098-3BD4-428C-BDCE-8C57156B0B8A}" destId="{A130B1C2-2D0E-4B4E-8C6C-35F278D8DCD6}" srcOrd="2" destOrd="0" presId="urn:microsoft.com/office/officeart/2005/8/layout/orgChart1"/>
    <dgm:cxn modelId="{7E25F425-02E1-4DF8-908D-26F170A24325}" type="presParOf" srcId="{5DCE59A0-3689-45FD-9B83-7C5BF995A94F}" destId="{F3001693-0D3F-47E3-9BB4-81F2A6F1A58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2E69DD-1501-446C-90F6-EA22D5BC4D11}">
      <dsp:nvSpPr>
        <dsp:cNvPr id="0" name=""/>
        <dsp:cNvSpPr/>
      </dsp:nvSpPr>
      <dsp:spPr>
        <a:xfrm>
          <a:off x="-3479296" y="-534141"/>
          <a:ext cx="4142358" cy="4142358"/>
        </a:xfrm>
        <a:prstGeom prst="blockArc">
          <a:avLst>
            <a:gd name="adj1" fmla="val 18900000"/>
            <a:gd name="adj2" fmla="val 2700000"/>
            <a:gd name="adj3" fmla="val 521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C8260F-BB78-4A1B-90C0-5630B435249D}">
      <dsp:nvSpPr>
        <dsp:cNvPr id="0" name=""/>
        <dsp:cNvSpPr/>
      </dsp:nvSpPr>
      <dsp:spPr>
        <a:xfrm>
          <a:off x="335413" y="236334"/>
          <a:ext cx="3075438" cy="472915"/>
        </a:xfrm>
        <a:prstGeom prst="rect">
          <a:avLst/>
        </a:prstGeom>
        <a:solidFill>
          <a:srgbClr val="17385F"/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75377" tIns="25400" rIns="25400" bIns="254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000" b="0" i="0" kern="1200" dirty="0">
              <a:solidFill>
                <a:schemeClr val="bg1"/>
              </a:solidFill>
              <a:latin typeface="Montserrat Light" pitchFamily="2" charset="77"/>
              <a:cs typeface="Segoe UI" panose="020B0502040204020203" pitchFamily="34" charset="0"/>
            </a:rPr>
            <a:t>Documenti personali del lavoratore</a:t>
          </a:r>
          <a:endParaRPr lang="it-IT" sz="1000" b="0" i="0" kern="1200" dirty="0">
            <a:solidFill>
              <a:schemeClr val="bg1"/>
            </a:solidFill>
            <a:latin typeface="Montserrat Light" pitchFamily="2" charset="77"/>
          </a:endParaRPr>
        </a:p>
      </dsp:txBody>
      <dsp:txXfrm>
        <a:off x="335413" y="236334"/>
        <a:ext cx="3075438" cy="472915"/>
      </dsp:txXfrm>
    </dsp:sp>
    <dsp:sp modelId="{34039E2C-E1B1-48C8-A193-9F0ACA5099C9}">
      <dsp:nvSpPr>
        <dsp:cNvPr id="0" name=""/>
        <dsp:cNvSpPr/>
      </dsp:nvSpPr>
      <dsp:spPr>
        <a:xfrm>
          <a:off x="49726" y="177220"/>
          <a:ext cx="591144" cy="591144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AACCE8-B6AF-40AE-8F5A-AEC6F2D97944}">
      <dsp:nvSpPr>
        <dsp:cNvPr id="0" name=""/>
        <dsp:cNvSpPr/>
      </dsp:nvSpPr>
      <dsp:spPr>
        <a:xfrm>
          <a:off x="616432" y="945831"/>
          <a:ext cx="2784534" cy="472915"/>
        </a:xfrm>
        <a:prstGeom prst="rect">
          <a:avLst/>
        </a:prstGeom>
        <a:solidFill>
          <a:srgbClr val="17385F"/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75377" tIns="25400" rIns="25400" bIns="254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000" b="0" i="0" kern="1200" dirty="0">
              <a:solidFill>
                <a:schemeClr val="bg1"/>
              </a:solidFill>
              <a:latin typeface="Montserrat Light" pitchFamily="2" charset="77"/>
              <a:ea typeface="+mn-ea"/>
              <a:cs typeface="Segoe UI" panose="020B0502040204020203" pitchFamily="34" charset="0"/>
            </a:rPr>
            <a:t>Documenti del rapporto di lavoro</a:t>
          </a:r>
        </a:p>
      </dsp:txBody>
      <dsp:txXfrm>
        <a:off x="616432" y="945831"/>
        <a:ext cx="2784534" cy="472915"/>
      </dsp:txXfrm>
    </dsp:sp>
    <dsp:sp modelId="{65FDCB7A-7209-42E7-8F5D-7016B85D0347}">
      <dsp:nvSpPr>
        <dsp:cNvPr id="0" name=""/>
        <dsp:cNvSpPr/>
      </dsp:nvSpPr>
      <dsp:spPr>
        <a:xfrm>
          <a:off x="320859" y="886717"/>
          <a:ext cx="591144" cy="591144"/>
        </a:xfrm>
        <a:prstGeom prst="ellipse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CE3258-3DBB-42AE-B6C5-9295D7AE0BC3}">
      <dsp:nvSpPr>
        <dsp:cNvPr id="0" name=""/>
        <dsp:cNvSpPr/>
      </dsp:nvSpPr>
      <dsp:spPr>
        <a:xfrm>
          <a:off x="616432" y="1655328"/>
          <a:ext cx="2784534" cy="472915"/>
        </a:xfrm>
        <a:prstGeom prst="rect">
          <a:avLst/>
        </a:prstGeom>
        <a:solidFill>
          <a:srgbClr val="17385F"/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75377" tIns="25400" rIns="25400" bIns="254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000" b="0" i="0" kern="1200" dirty="0">
              <a:solidFill>
                <a:schemeClr val="bg1"/>
              </a:solidFill>
              <a:latin typeface="Montserrat Light" pitchFamily="2" charset="77"/>
              <a:ea typeface="+mn-ea"/>
              <a:cs typeface="Segoe UI" panose="020B0502040204020203" pitchFamily="34" charset="0"/>
            </a:rPr>
            <a:t>Possibilità di allegare scansioni</a:t>
          </a:r>
        </a:p>
      </dsp:txBody>
      <dsp:txXfrm>
        <a:off x="616432" y="1655328"/>
        <a:ext cx="2784534" cy="472915"/>
      </dsp:txXfrm>
    </dsp:sp>
    <dsp:sp modelId="{B9E89AA6-6DFB-40AF-B26E-B83790F5D9C4}">
      <dsp:nvSpPr>
        <dsp:cNvPr id="0" name=""/>
        <dsp:cNvSpPr/>
      </dsp:nvSpPr>
      <dsp:spPr>
        <a:xfrm>
          <a:off x="320859" y="1596213"/>
          <a:ext cx="591144" cy="591144"/>
        </a:xfrm>
        <a:prstGeom prst="ellipse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C54DA0-E759-4644-8E2D-EB4172D45185}">
      <dsp:nvSpPr>
        <dsp:cNvPr id="0" name=""/>
        <dsp:cNvSpPr/>
      </dsp:nvSpPr>
      <dsp:spPr>
        <a:xfrm>
          <a:off x="345298" y="2364825"/>
          <a:ext cx="3055668" cy="472915"/>
        </a:xfrm>
        <a:prstGeom prst="rect">
          <a:avLst/>
        </a:prstGeom>
        <a:solidFill>
          <a:srgbClr val="17385F"/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75377" tIns="25400" rIns="25400" bIns="254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000" b="0" i="0" kern="1200" spc="0" dirty="0">
              <a:solidFill>
                <a:schemeClr val="bg1"/>
              </a:solidFill>
              <a:latin typeface="Montserrat Light" pitchFamily="2" charset="77"/>
              <a:ea typeface="+mn-ea"/>
              <a:cs typeface="Segoe UI" panose="020B0502040204020203" pitchFamily="34" charset="0"/>
            </a:rPr>
            <a:t>Monitoraggio scadenze documenti</a:t>
          </a:r>
        </a:p>
      </dsp:txBody>
      <dsp:txXfrm>
        <a:off x="345298" y="2364825"/>
        <a:ext cx="3055668" cy="472915"/>
      </dsp:txXfrm>
    </dsp:sp>
    <dsp:sp modelId="{5909A5BC-F66A-4CF9-84EF-FDFA3A8E80FE}">
      <dsp:nvSpPr>
        <dsp:cNvPr id="0" name=""/>
        <dsp:cNvSpPr/>
      </dsp:nvSpPr>
      <dsp:spPr>
        <a:xfrm>
          <a:off x="49726" y="2305710"/>
          <a:ext cx="591144" cy="591144"/>
        </a:xfrm>
        <a:prstGeom prst="ellipse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2E69DD-1501-446C-90F6-EA22D5BC4D11}">
      <dsp:nvSpPr>
        <dsp:cNvPr id="0" name=""/>
        <dsp:cNvSpPr/>
      </dsp:nvSpPr>
      <dsp:spPr>
        <a:xfrm>
          <a:off x="-3479296" y="-534141"/>
          <a:ext cx="4142358" cy="4142358"/>
        </a:xfrm>
        <a:prstGeom prst="blockArc">
          <a:avLst>
            <a:gd name="adj1" fmla="val 18900000"/>
            <a:gd name="adj2" fmla="val 2700000"/>
            <a:gd name="adj3" fmla="val 521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C8260F-BB78-4A1B-90C0-5630B435249D}">
      <dsp:nvSpPr>
        <dsp:cNvPr id="0" name=""/>
        <dsp:cNvSpPr/>
      </dsp:nvSpPr>
      <dsp:spPr>
        <a:xfrm>
          <a:off x="335413" y="236334"/>
          <a:ext cx="3075438" cy="472915"/>
        </a:xfrm>
        <a:prstGeom prst="rect">
          <a:avLst/>
        </a:prstGeom>
        <a:solidFill>
          <a:srgbClr val="17385F"/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75377" tIns="25400" rIns="25400" bIns="25400" numCol="1" spcCol="1270" anchor="ctr" anchorCtr="0">
          <a:noAutofit/>
        </a:bodyPr>
        <a:lstStyle/>
        <a:p>
          <a:pPr marL="0" lvl="0" indent="0" algn="l" defTabSz="444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000" b="0" i="0" kern="1200" dirty="0">
              <a:solidFill>
                <a:schemeClr val="bg1"/>
              </a:solidFill>
              <a:latin typeface="Montserrat Light" pitchFamily="2" charset="77"/>
              <a:ea typeface="+mn-ea"/>
              <a:cs typeface="Segoe UI" panose="020B0502040204020203" pitchFamily="34" charset="0"/>
            </a:rPr>
            <a:t>Inserisci le figure professionali che stai ricercando</a:t>
          </a:r>
        </a:p>
      </dsp:txBody>
      <dsp:txXfrm>
        <a:off x="335413" y="236334"/>
        <a:ext cx="3075438" cy="472915"/>
      </dsp:txXfrm>
    </dsp:sp>
    <dsp:sp modelId="{34039E2C-E1B1-48C8-A193-9F0ACA5099C9}">
      <dsp:nvSpPr>
        <dsp:cNvPr id="0" name=""/>
        <dsp:cNvSpPr/>
      </dsp:nvSpPr>
      <dsp:spPr>
        <a:xfrm>
          <a:off x="49726" y="177220"/>
          <a:ext cx="591144" cy="591144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AACCE8-B6AF-40AE-8F5A-AEC6F2D97944}">
      <dsp:nvSpPr>
        <dsp:cNvPr id="0" name=""/>
        <dsp:cNvSpPr/>
      </dsp:nvSpPr>
      <dsp:spPr>
        <a:xfrm>
          <a:off x="616432" y="876471"/>
          <a:ext cx="2784534" cy="611636"/>
        </a:xfrm>
        <a:prstGeom prst="rect">
          <a:avLst/>
        </a:prstGeom>
        <a:solidFill>
          <a:srgbClr val="17385F"/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75377" tIns="25400" rIns="25400" bIns="254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000" b="0" i="0" kern="1200" dirty="0">
              <a:solidFill>
                <a:schemeClr val="bg1"/>
              </a:solidFill>
              <a:latin typeface="Montserrat Light" pitchFamily="2" charset="77"/>
              <a:ea typeface="+mn-ea"/>
              <a:cs typeface="Segoe UI" panose="020B0502040204020203" pitchFamily="34" charset="0"/>
            </a:rPr>
            <a:t>Ricevi le candidature relative alle posizioni aperte su portale web</a:t>
          </a:r>
        </a:p>
      </dsp:txBody>
      <dsp:txXfrm>
        <a:off x="616432" y="876471"/>
        <a:ext cx="2784534" cy="611636"/>
      </dsp:txXfrm>
    </dsp:sp>
    <dsp:sp modelId="{65FDCB7A-7209-42E7-8F5D-7016B85D0347}">
      <dsp:nvSpPr>
        <dsp:cNvPr id="0" name=""/>
        <dsp:cNvSpPr/>
      </dsp:nvSpPr>
      <dsp:spPr>
        <a:xfrm>
          <a:off x="320859" y="886717"/>
          <a:ext cx="591144" cy="591144"/>
        </a:xfrm>
        <a:prstGeom prst="ellipse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CE3258-3DBB-42AE-B6C5-9295D7AE0BC3}">
      <dsp:nvSpPr>
        <dsp:cNvPr id="0" name=""/>
        <dsp:cNvSpPr/>
      </dsp:nvSpPr>
      <dsp:spPr>
        <a:xfrm>
          <a:off x="616432" y="1655328"/>
          <a:ext cx="2784534" cy="472915"/>
        </a:xfrm>
        <a:prstGeom prst="rect">
          <a:avLst/>
        </a:prstGeom>
        <a:solidFill>
          <a:srgbClr val="17385F"/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75377" tIns="25400" rIns="25400" bIns="254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000" b="0" i="0" kern="1200" dirty="0">
              <a:solidFill>
                <a:schemeClr val="bg1"/>
              </a:solidFill>
              <a:latin typeface="Montserrat Light" pitchFamily="2" charset="77"/>
              <a:ea typeface="+mn-ea"/>
              <a:cs typeface="Segoe UI" panose="020B0502040204020203" pitchFamily="34" charset="0"/>
            </a:rPr>
            <a:t>Profila le candidature ricevute in base a uno o più parametri</a:t>
          </a:r>
        </a:p>
      </dsp:txBody>
      <dsp:txXfrm>
        <a:off x="616432" y="1655328"/>
        <a:ext cx="2784534" cy="472915"/>
      </dsp:txXfrm>
    </dsp:sp>
    <dsp:sp modelId="{B9E89AA6-6DFB-40AF-B26E-B83790F5D9C4}">
      <dsp:nvSpPr>
        <dsp:cNvPr id="0" name=""/>
        <dsp:cNvSpPr/>
      </dsp:nvSpPr>
      <dsp:spPr>
        <a:xfrm>
          <a:off x="320859" y="1596213"/>
          <a:ext cx="591144" cy="591144"/>
        </a:xfrm>
        <a:prstGeom prst="ellipse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C54DA0-E759-4644-8E2D-EB4172D45185}">
      <dsp:nvSpPr>
        <dsp:cNvPr id="0" name=""/>
        <dsp:cNvSpPr/>
      </dsp:nvSpPr>
      <dsp:spPr>
        <a:xfrm>
          <a:off x="345298" y="2364825"/>
          <a:ext cx="3055668" cy="472915"/>
        </a:xfrm>
        <a:prstGeom prst="rect">
          <a:avLst/>
        </a:prstGeom>
        <a:solidFill>
          <a:srgbClr val="17385F"/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75377" tIns="25400" rIns="25400" bIns="254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000" b="0" i="0" kern="1200" dirty="0">
              <a:solidFill>
                <a:schemeClr val="bg1"/>
              </a:solidFill>
              <a:latin typeface="Montserrat Light" pitchFamily="2" charset="77"/>
              <a:ea typeface="+mn-ea"/>
              <a:cs typeface="Segoe UI" panose="020B0502040204020203" pitchFamily="34" charset="0"/>
            </a:rPr>
            <a:t>Compila i parametri di assunzione così che il candidato entrerà a fare parte del personale attivo</a:t>
          </a:r>
        </a:p>
      </dsp:txBody>
      <dsp:txXfrm>
        <a:off x="345298" y="2364825"/>
        <a:ext cx="3055668" cy="472915"/>
      </dsp:txXfrm>
    </dsp:sp>
    <dsp:sp modelId="{5909A5BC-F66A-4CF9-84EF-FDFA3A8E80FE}">
      <dsp:nvSpPr>
        <dsp:cNvPr id="0" name=""/>
        <dsp:cNvSpPr/>
      </dsp:nvSpPr>
      <dsp:spPr>
        <a:xfrm>
          <a:off x="49726" y="2305710"/>
          <a:ext cx="591144" cy="591144"/>
        </a:xfrm>
        <a:prstGeom prst="ellipse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2E69DD-1501-446C-90F6-EA22D5BC4D11}">
      <dsp:nvSpPr>
        <dsp:cNvPr id="0" name=""/>
        <dsp:cNvSpPr/>
      </dsp:nvSpPr>
      <dsp:spPr>
        <a:xfrm>
          <a:off x="-2615567" y="-402676"/>
          <a:ext cx="3115099" cy="3115099"/>
        </a:xfrm>
        <a:prstGeom prst="blockArc">
          <a:avLst>
            <a:gd name="adj1" fmla="val 18900000"/>
            <a:gd name="adj2" fmla="val 2700000"/>
            <a:gd name="adj3" fmla="val 693"/>
          </a:avLst>
        </a:pr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C8260F-BB78-4A1B-90C0-5630B435249D}">
      <dsp:nvSpPr>
        <dsp:cNvPr id="0" name=""/>
        <dsp:cNvSpPr/>
      </dsp:nvSpPr>
      <dsp:spPr>
        <a:xfrm>
          <a:off x="307101" y="230974"/>
          <a:ext cx="3709859" cy="461949"/>
        </a:xfrm>
        <a:prstGeom prst="rect">
          <a:avLst/>
        </a:prstGeom>
        <a:solidFill>
          <a:srgbClr val="88072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6672" tIns="25400" rIns="25400" bIns="2540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000" b="0" i="0" kern="1200" dirty="0">
              <a:solidFill>
                <a:schemeClr val="bg1"/>
              </a:solidFill>
              <a:latin typeface="Montserrat Light" pitchFamily="2" charset="77"/>
              <a:cs typeface="Segoe UI" panose="020B0502040204020203" pitchFamily="34" charset="0"/>
            </a:rPr>
            <a:t>Organizzazione aziendale: sedi, aree, reparti</a:t>
          </a:r>
        </a:p>
      </dsp:txBody>
      <dsp:txXfrm>
        <a:off x="307101" y="230974"/>
        <a:ext cx="3709859" cy="461949"/>
      </dsp:txXfrm>
    </dsp:sp>
    <dsp:sp modelId="{34039E2C-E1B1-48C8-A193-9F0ACA5099C9}">
      <dsp:nvSpPr>
        <dsp:cNvPr id="0" name=""/>
        <dsp:cNvSpPr/>
      </dsp:nvSpPr>
      <dsp:spPr>
        <a:xfrm>
          <a:off x="30306" y="173231"/>
          <a:ext cx="577436" cy="5774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AACCE8-B6AF-40AE-8F5A-AEC6F2D97944}">
      <dsp:nvSpPr>
        <dsp:cNvPr id="0" name=""/>
        <dsp:cNvSpPr/>
      </dsp:nvSpPr>
      <dsp:spPr>
        <a:xfrm>
          <a:off x="486943" y="923898"/>
          <a:ext cx="3518092" cy="461949"/>
        </a:xfrm>
        <a:prstGeom prst="rect">
          <a:avLst/>
        </a:prstGeom>
        <a:solidFill>
          <a:srgbClr val="88072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6672" tIns="25400" rIns="25400" bIns="254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000" b="0" i="0" kern="1200" dirty="0">
              <a:solidFill>
                <a:schemeClr val="bg1"/>
              </a:solidFill>
              <a:latin typeface="Montserrat Light" pitchFamily="2" charset="77"/>
              <a:cs typeface="Segoe UI" panose="020B0502040204020203" pitchFamily="34" charset="0"/>
            </a:rPr>
            <a:t>Gestione dei centri di analisi: clienti, centri di costo, prestazioni lavorative</a:t>
          </a:r>
          <a:endParaRPr lang="it-IT" sz="1000" b="0" i="0" kern="1200" dirty="0">
            <a:solidFill>
              <a:schemeClr val="bg1"/>
            </a:solidFill>
            <a:latin typeface="Montserrat Light" pitchFamily="2" charset="77"/>
          </a:endParaRPr>
        </a:p>
      </dsp:txBody>
      <dsp:txXfrm>
        <a:off x="486943" y="923898"/>
        <a:ext cx="3518092" cy="461949"/>
      </dsp:txXfrm>
    </dsp:sp>
    <dsp:sp modelId="{65FDCB7A-7209-42E7-8F5D-7016B85D0347}">
      <dsp:nvSpPr>
        <dsp:cNvPr id="0" name=""/>
        <dsp:cNvSpPr/>
      </dsp:nvSpPr>
      <dsp:spPr>
        <a:xfrm>
          <a:off x="198225" y="866155"/>
          <a:ext cx="577436" cy="5774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AABB29-2F7E-41F2-BBCB-17E560954AD8}">
      <dsp:nvSpPr>
        <dsp:cNvPr id="0" name=""/>
        <dsp:cNvSpPr/>
      </dsp:nvSpPr>
      <dsp:spPr>
        <a:xfrm>
          <a:off x="319025" y="1616822"/>
          <a:ext cx="3686010" cy="461949"/>
        </a:xfrm>
        <a:prstGeom prst="rect">
          <a:avLst/>
        </a:prstGeom>
        <a:solidFill>
          <a:srgbClr val="88072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6672" tIns="25400" rIns="25400" bIns="254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000" kern="1200" dirty="0">
              <a:solidFill>
                <a:schemeClr val="bg1"/>
              </a:solidFill>
              <a:latin typeface="Montserrat" pitchFamily="2" charset="77"/>
            </a:rPr>
            <a:t>Definizione dei ruoli BJB</a:t>
          </a:r>
        </a:p>
      </dsp:txBody>
      <dsp:txXfrm>
        <a:off x="319025" y="1616822"/>
        <a:ext cx="3686010" cy="461949"/>
      </dsp:txXfrm>
    </dsp:sp>
    <dsp:sp modelId="{5909A5BC-F66A-4CF9-84EF-FDFA3A8E80FE}">
      <dsp:nvSpPr>
        <dsp:cNvPr id="0" name=""/>
        <dsp:cNvSpPr/>
      </dsp:nvSpPr>
      <dsp:spPr>
        <a:xfrm>
          <a:off x="30306" y="1559079"/>
          <a:ext cx="577436" cy="5774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72EDA2-8D83-4DBD-A2CA-FD884DF88D97}">
      <dsp:nvSpPr>
        <dsp:cNvPr id="0" name=""/>
        <dsp:cNvSpPr/>
      </dsp:nvSpPr>
      <dsp:spPr>
        <a:xfrm>
          <a:off x="2227918" y="2803195"/>
          <a:ext cx="323370" cy="208730"/>
        </a:xfrm>
        <a:custGeom>
          <a:avLst/>
          <a:gdLst/>
          <a:ahLst/>
          <a:cxnLst/>
          <a:rect l="0" t="0" r="0" b="0"/>
          <a:pathLst>
            <a:path>
              <a:moveTo>
                <a:pt x="323370" y="0"/>
              </a:moveTo>
              <a:lnTo>
                <a:pt x="323370" y="208730"/>
              </a:lnTo>
              <a:lnTo>
                <a:pt x="0" y="20873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EF8E99-B335-4C15-8C91-39CD48D90481}">
      <dsp:nvSpPr>
        <dsp:cNvPr id="0" name=""/>
        <dsp:cNvSpPr/>
      </dsp:nvSpPr>
      <dsp:spPr>
        <a:xfrm>
          <a:off x="1693279" y="1961663"/>
          <a:ext cx="1263262" cy="3349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587"/>
              </a:lnTo>
              <a:lnTo>
                <a:pt x="1263262" y="228587"/>
              </a:lnTo>
              <a:lnTo>
                <a:pt x="1263262" y="33496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46A9F3-8E2C-4A86-85F4-5A217AD3AD5A}">
      <dsp:nvSpPr>
        <dsp:cNvPr id="0" name=""/>
        <dsp:cNvSpPr/>
      </dsp:nvSpPr>
      <dsp:spPr>
        <a:xfrm>
          <a:off x="877882" y="1295393"/>
          <a:ext cx="308832" cy="4129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2987"/>
              </a:lnTo>
              <a:lnTo>
                <a:pt x="308832" y="41298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BA20BE-4F54-4C67-AF44-3EE969F569B2}">
      <dsp:nvSpPr>
        <dsp:cNvPr id="0" name=""/>
        <dsp:cNvSpPr/>
      </dsp:nvSpPr>
      <dsp:spPr>
        <a:xfrm>
          <a:off x="1384447" y="758449"/>
          <a:ext cx="1418362" cy="283661"/>
        </a:xfrm>
        <a:custGeom>
          <a:avLst/>
          <a:gdLst/>
          <a:ahLst/>
          <a:cxnLst/>
          <a:rect l="0" t="0" r="0" b="0"/>
          <a:pathLst>
            <a:path>
              <a:moveTo>
                <a:pt x="1418362" y="0"/>
              </a:moveTo>
              <a:lnTo>
                <a:pt x="1418362" y="283661"/>
              </a:lnTo>
              <a:lnTo>
                <a:pt x="0" y="28366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1A19A7-6618-4F79-BB34-F84FE7EF06A1}">
      <dsp:nvSpPr>
        <dsp:cNvPr id="0" name=""/>
        <dsp:cNvSpPr/>
      </dsp:nvSpPr>
      <dsp:spPr>
        <a:xfrm>
          <a:off x="2296244" y="251884"/>
          <a:ext cx="1013130" cy="5065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>
              <a:latin typeface="Montserrat" pitchFamily="2" charset="77"/>
            </a:rPr>
            <a:t>Resp. HR</a:t>
          </a:r>
        </a:p>
      </dsp:txBody>
      <dsp:txXfrm>
        <a:off x="2296244" y="251884"/>
        <a:ext cx="1013130" cy="506565"/>
      </dsp:txXfrm>
    </dsp:sp>
    <dsp:sp modelId="{E10252C3-CF39-4B50-B6F3-76325744DDBB}">
      <dsp:nvSpPr>
        <dsp:cNvPr id="0" name=""/>
        <dsp:cNvSpPr/>
      </dsp:nvSpPr>
      <dsp:spPr>
        <a:xfrm>
          <a:off x="371316" y="788828"/>
          <a:ext cx="1013130" cy="50656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>
              <a:latin typeface="Montserrat" pitchFamily="2" charset="77"/>
            </a:rPr>
            <a:t>Resp. settore</a:t>
          </a:r>
        </a:p>
      </dsp:txBody>
      <dsp:txXfrm>
        <a:off x="371316" y="788828"/>
        <a:ext cx="1013130" cy="506565"/>
      </dsp:txXfrm>
    </dsp:sp>
    <dsp:sp modelId="{A5B9E4C4-4061-4601-8552-73F01D9A82C8}">
      <dsp:nvSpPr>
        <dsp:cNvPr id="0" name=""/>
        <dsp:cNvSpPr/>
      </dsp:nvSpPr>
      <dsp:spPr>
        <a:xfrm>
          <a:off x="1186714" y="1455098"/>
          <a:ext cx="1013130" cy="50656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>
              <a:latin typeface="Montserrat" pitchFamily="2" charset="77"/>
            </a:rPr>
            <a:t>Capo reparto</a:t>
          </a:r>
        </a:p>
      </dsp:txBody>
      <dsp:txXfrm>
        <a:off x="1186714" y="1455098"/>
        <a:ext cx="1013130" cy="506565"/>
      </dsp:txXfrm>
    </dsp:sp>
    <dsp:sp modelId="{D3F58C31-F333-4E33-8291-3368EDB98F17}">
      <dsp:nvSpPr>
        <dsp:cNvPr id="0" name=""/>
        <dsp:cNvSpPr/>
      </dsp:nvSpPr>
      <dsp:spPr>
        <a:xfrm>
          <a:off x="2449976" y="2296629"/>
          <a:ext cx="1013130" cy="50656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>
              <a:latin typeface="Montserrat" pitchFamily="2" charset="77"/>
            </a:rPr>
            <a:t>Capo squadra</a:t>
          </a:r>
        </a:p>
      </dsp:txBody>
      <dsp:txXfrm>
        <a:off x="2449976" y="2296629"/>
        <a:ext cx="1013130" cy="506565"/>
      </dsp:txXfrm>
    </dsp:sp>
    <dsp:sp modelId="{25C6DCE2-9232-47E7-923C-08DE2B3C8FE0}">
      <dsp:nvSpPr>
        <dsp:cNvPr id="0" name=""/>
        <dsp:cNvSpPr/>
      </dsp:nvSpPr>
      <dsp:spPr>
        <a:xfrm>
          <a:off x="1214788" y="2758642"/>
          <a:ext cx="1013130" cy="50656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>
              <a:latin typeface="Montserrat" pitchFamily="2" charset="77"/>
            </a:rPr>
            <a:t>Operaio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400" kern="1200" dirty="0">
            <a:latin typeface="Montserrat" pitchFamily="2" charset="77"/>
          </a:endParaRPr>
        </a:p>
      </dsp:txBody>
      <dsp:txXfrm>
        <a:off x="1214788" y="2758642"/>
        <a:ext cx="1013130" cy="5065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F4E72-AE86-404E-AC88-3BDE3B393D95}" type="datetimeFigureOut">
              <a:rPr lang="it-IT" smtClean="0"/>
              <a:t>07/06/2023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99EE4-E76C-4366-880C-4DCAC0A98A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2791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B73C66AF-6BDD-5843-9731-C680B4B588EB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r>
              <a:rPr lang="it-IT" dirty="0"/>
              <a:t>Testo</a:t>
            </a:r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r>
              <a:rPr lang="it-IT" dirty="0"/>
              <a:t>testo</a:t>
            </a:r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61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Montserrat" pitchFamily="2" charset="77"/>
          <a:ea typeface="Montserrat" pitchFamily="2" charset="77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Montserrat" pitchFamily="2" charset="77"/>
          <a:ea typeface="Montserrat" pitchFamily="2" charset="77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microsoft.com/office/2018/10/relationships/comments" Target="../comments/modernComment_243_88E9BB5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microsoft.com/office/2018/10/relationships/comments" Target="../comments/modernComment_244_190CDF3B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microsoft.com/office/2018/10/relationships/comments" Target="../comments/modernComment_11B_5D29C99B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microsoft.com/office/2018/10/relationships/comments" Target="../comments/modernComment_240_1A3D6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microsoft.com/office/2018/10/relationships/comments" Target="../comments/modernComment_245_2461124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4;p13">
            <a:extLst>
              <a:ext uri="{FF2B5EF4-FFF2-40B4-BE49-F238E27FC236}">
                <a16:creationId xmlns:a16="http://schemas.microsoft.com/office/drawing/2014/main" id="{9793092E-CD0F-6A4B-8DDE-60105F7E68B8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201600"/>
            <a:ext cx="9144000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48769F93-D0EC-9C49-82ED-E51490B486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6205" y="4380487"/>
            <a:ext cx="737829" cy="834294"/>
          </a:xfrm>
          <a:prstGeom prst="rect">
            <a:avLst/>
          </a:prstGeom>
        </p:spPr>
      </p:pic>
      <p:pic>
        <p:nvPicPr>
          <p:cNvPr id="2" name="Immagine 2">
            <a:extLst>
              <a:ext uri="{FF2B5EF4-FFF2-40B4-BE49-F238E27FC236}">
                <a16:creationId xmlns:a16="http://schemas.microsoft.com/office/drawing/2014/main" id="{44D5AE96-1F48-078C-7D1D-3C380D48F5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0054" y="4492566"/>
            <a:ext cx="556479" cy="513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0662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diritto 3" descr="Linea grigio chiaro che separa il testo e le immagini di morphing">
            <a:extLst>
              <a:ext uri="{FF2B5EF4-FFF2-40B4-BE49-F238E27FC236}">
                <a16:creationId xmlns:a16="http://schemas.microsoft.com/office/drawing/2014/main" id="{47BC9D11-EF3E-4715-9B24-98C72BBBA3E3}"/>
              </a:ext>
            </a:extLst>
          </p:cNvPr>
          <p:cNvCxnSpPr>
            <a:cxnSpLocks/>
          </p:cNvCxnSpPr>
          <p:nvPr/>
        </p:nvCxnSpPr>
        <p:spPr>
          <a:xfrm>
            <a:off x="4454345" y="1221601"/>
            <a:ext cx="0" cy="3498778"/>
          </a:xfrm>
          <a:prstGeom prst="line">
            <a:avLst/>
          </a:prstGeom>
          <a:ln w="9525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Diagramma 4">
            <a:extLst>
              <a:ext uri="{FF2B5EF4-FFF2-40B4-BE49-F238E27FC236}">
                <a16:creationId xmlns:a16="http://schemas.microsoft.com/office/drawing/2014/main" id="{49EAF50A-709A-4AED-806C-0F690AEC3E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4897759"/>
              </p:ext>
            </p:extLst>
          </p:nvPr>
        </p:nvGraphicFramePr>
        <p:xfrm>
          <a:off x="329181" y="1717645"/>
          <a:ext cx="4038478" cy="23097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asellaDiTesto 5">
            <a:extLst>
              <a:ext uri="{FF2B5EF4-FFF2-40B4-BE49-F238E27FC236}">
                <a16:creationId xmlns:a16="http://schemas.microsoft.com/office/drawing/2014/main" id="{54C1389E-00B3-40BD-B9B1-5B91C0E389AB}"/>
              </a:ext>
            </a:extLst>
          </p:cNvPr>
          <p:cNvSpPr txBox="1"/>
          <p:nvPr/>
        </p:nvSpPr>
        <p:spPr>
          <a:xfrm>
            <a:off x="329180" y="886849"/>
            <a:ext cx="8637263" cy="615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" pitchFamily="2" charset="77"/>
                <a:cs typeface="Segoe UI" panose="020B0502040204020203" pitchFamily="34" charset="0"/>
              </a:rPr>
              <a:t>Tracciare</a:t>
            </a:r>
            <a:r>
              <a:rPr lang="it-IT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" pitchFamily="2" charset="77"/>
                <a:cs typeface="Segoe UI" panose="020B0502040204020203" pitchFamily="34" charset="0"/>
              </a:rPr>
              <a:t> le unità dell’organizzazione come </a:t>
            </a:r>
            <a:r>
              <a:rPr lang="it-IT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" pitchFamily="2" charset="77"/>
                <a:cs typeface="Segoe UI" panose="020B0502040204020203" pitchFamily="34" charset="0"/>
              </a:rPr>
              <a:t>aree</a:t>
            </a:r>
            <a:r>
              <a:rPr lang="it-IT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" pitchFamily="2" charset="77"/>
                <a:cs typeface="Segoe UI" panose="020B0502040204020203" pitchFamily="34" charset="0"/>
              </a:rPr>
              <a:t> e </a:t>
            </a:r>
            <a:r>
              <a:rPr lang="it-IT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" pitchFamily="2" charset="77"/>
                <a:cs typeface="Segoe UI" panose="020B0502040204020203" pitchFamily="34" charset="0"/>
              </a:rPr>
              <a:t>reparti</a:t>
            </a:r>
            <a:r>
              <a:rPr lang="it-IT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" pitchFamily="2" charset="77"/>
                <a:cs typeface="Segoe UI" panose="020B0502040204020203" pitchFamily="34" charset="0"/>
              </a:rPr>
              <a:t>, questo permette di creare una </a:t>
            </a:r>
            <a:r>
              <a:rPr lang="it-IT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" pitchFamily="2" charset="77"/>
                <a:cs typeface="Segoe UI" panose="020B0502040204020203" pitchFamily="34" charset="0"/>
              </a:rPr>
              <a:t>struttura gerarchica </a:t>
            </a:r>
            <a:r>
              <a:rPr lang="it-IT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" pitchFamily="2" charset="77"/>
                <a:cs typeface="Segoe UI" panose="020B0502040204020203" pitchFamily="34" charset="0"/>
              </a:rPr>
              <a:t>anche fra gli utenti BJB.</a:t>
            </a:r>
          </a:p>
        </p:txBody>
      </p:sp>
      <p:graphicFrame>
        <p:nvGraphicFramePr>
          <p:cNvPr id="7" name="Diagramma 6">
            <a:extLst>
              <a:ext uri="{FF2B5EF4-FFF2-40B4-BE49-F238E27FC236}">
                <a16:creationId xmlns:a16="http://schemas.microsoft.com/office/drawing/2014/main" id="{5BDB6B03-8237-4250-A8C2-77BF16AC9D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144653"/>
              </p:ext>
            </p:extLst>
          </p:nvPr>
        </p:nvGraphicFramePr>
        <p:xfrm>
          <a:off x="4771665" y="1180195"/>
          <a:ext cx="3717610" cy="33846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" name="Titolo 1">
            <a:extLst>
              <a:ext uri="{FF2B5EF4-FFF2-40B4-BE49-F238E27FC236}">
                <a16:creationId xmlns:a16="http://schemas.microsoft.com/office/drawing/2014/main" id="{6682A91F-24DF-AF46-A8B7-92B01EE08DE0}"/>
              </a:ext>
            </a:extLst>
          </p:cNvPr>
          <p:cNvSpPr txBox="1">
            <a:spLocks/>
          </p:cNvSpPr>
          <p:nvPr/>
        </p:nvSpPr>
        <p:spPr>
          <a:xfrm>
            <a:off x="329181" y="353353"/>
            <a:ext cx="6070114" cy="257882"/>
          </a:xfrm>
          <a:prstGeom prst="rect">
            <a:avLst/>
          </a:prstGeom>
        </p:spPr>
        <p:txBody>
          <a:bodyPr rtlCol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100" dirty="0">
                <a:solidFill>
                  <a:srgbClr val="7C2231"/>
                </a:solidFill>
                <a:latin typeface="Montserrat" pitchFamily="2" charset="77"/>
                <a:cs typeface="Segoe UI Light" panose="020B0502040204020203" pitchFamily="34" charset="0"/>
              </a:rPr>
              <a:t>ORGANIZZAZIONE AZIENDALE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94D42C1-947B-F070-EE15-8C65DADC1249}"/>
              </a:ext>
            </a:extLst>
          </p:cNvPr>
          <p:cNvSpPr txBox="1"/>
          <p:nvPr/>
        </p:nvSpPr>
        <p:spPr>
          <a:xfrm>
            <a:off x="6840245" y="330158"/>
            <a:ext cx="230375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0" dirty="0">
                <a:solidFill>
                  <a:srgbClr val="7C2231"/>
                </a:solidFill>
                <a:latin typeface="Montserrat ExtraLight" pitchFamily="2" charset="77"/>
              </a:rPr>
              <a:t>| Controllo di gestione </a:t>
            </a:r>
            <a:r>
              <a:rPr lang="it-IT" sz="1400" b="1" dirty="0">
                <a:solidFill>
                  <a:srgbClr val="7C2231"/>
                </a:solidFill>
                <a:latin typeface="Montserrat ExtraLight" pitchFamily="2" charset="77"/>
              </a:rPr>
              <a:t>|</a:t>
            </a:r>
            <a:r>
              <a:rPr lang="it-IT" sz="1400" b="0" dirty="0">
                <a:solidFill>
                  <a:srgbClr val="7C2231"/>
                </a:solidFill>
                <a:latin typeface="Montserrat ExtraLight" pitchFamily="2" charset="7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92584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70">
        <p:fade/>
      </p:transition>
    </mc:Choice>
    <mc:Fallback xmlns="">
      <p:transition spd="med" advTm="67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contenuto 17">
            <a:extLst>
              <a:ext uri="{FF2B5EF4-FFF2-40B4-BE49-F238E27FC236}">
                <a16:creationId xmlns:a16="http://schemas.microsoft.com/office/drawing/2014/main" id="{2C6828F4-529A-47E8-AE98-B9550953392E}"/>
              </a:ext>
            </a:extLst>
          </p:cNvPr>
          <p:cNvSpPr txBox="1">
            <a:spLocks/>
          </p:cNvSpPr>
          <p:nvPr/>
        </p:nvSpPr>
        <p:spPr>
          <a:xfrm>
            <a:off x="434650" y="808645"/>
            <a:ext cx="7524384" cy="59402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" pitchFamily="2" charset="77"/>
                <a:cs typeface="Segoe UI" panose="020B0502040204020203" pitchFamily="34" charset="0"/>
              </a:rPr>
              <a:t>Consente di </a:t>
            </a:r>
            <a:r>
              <a:rPr lang="it-IT" b="1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" pitchFamily="2" charset="77"/>
                <a:cs typeface="Segoe UI" panose="020B0502040204020203" pitchFamily="34" charset="0"/>
              </a:rPr>
              <a:t>assegnare e distribuire la forza lavoro </a:t>
            </a:r>
            <a:r>
              <a:rPr lang="it-IT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" pitchFamily="2" charset="77"/>
                <a:cs typeface="Segoe UI" panose="020B0502040204020203" pitchFamily="34" charset="0"/>
              </a:rPr>
              <a:t>partendo dalle </a:t>
            </a:r>
            <a:r>
              <a:rPr lang="it-IT" b="1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" pitchFamily="2" charset="77"/>
                <a:cs typeface="Segoe UI" panose="020B0502040204020203" pitchFamily="34" charset="0"/>
              </a:rPr>
              <a:t>ore lavorabili </a:t>
            </a:r>
            <a:r>
              <a:rPr lang="it-IT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" pitchFamily="2" charset="77"/>
                <a:cs typeface="Segoe UI" panose="020B0502040204020203" pitchFamily="34" charset="0"/>
              </a:rPr>
              <a:t>di ogni risorsa in organico e </a:t>
            </a:r>
            <a:r>
              <a:rPr lang="it-IT" b="1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" pitchFamily="2" charset="77"/>
                <a:cs typeface="Segoe UI" panose="020B0502040204020203" pitchFamily="34" charset="0"/>
              </a:rPr>
              <a:t>determinare le ore</a:t>
            </a:r>
            <a:r>
              <a:rPr lang="it-IT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" pitchFamily="2" charset="77"/>
                <a:cs typeface="Segoe UI" panose="020B0502040204020203" pitchFamily="34" charset="0"/>
              </a:rPr>
              <a:t> definitive da </a:t>
            </a:r>
            <a:r>
              <a:rPr lang="it-IT" b="1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" pitchFamily="2" charset="77"/>
                <a:cs typeface="Segoe UI" panose="020B0502040204020203" pitchFamily="34" charset="0"/>
              </a:rPr>
              <a:t>consuntivare</a:t>
            </a:r>
            <a:r>
              <a:rPr lang="it-IT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" pitchFamily="2" charset="77"/>
                <a:cs typeface="Segoe UI" panose="020B0502040204020203" pitchFamily="34" charset="0"/>
              </a:rPr>
              <a:t> su commessa/cliente.</a:t>
            </a:r>
            <a:endParaRPr lang="it-IT" dirty="0">
              <a:solidFill>
                <a:prstClr val="black">
                  <a:lumMod val="75000"/>
                  <a:lumOff val="25000"/>
                </a:prstClr>
              </a:solidFill>
              <a:latin typeface="Raleway"/>
              <a:cs typeface="Segoe UI" panose="020B0502040204020203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it-IT" dirty="0">
              <a:solidFill>
                <a:prstClr val="black">
                  <a:lumMod val="75000"/>
                  <a:lumOff val="25000"/>
                </a:prstClr>
              </a:solidFill>
              <a:latin typeface="Raleway"/>
              <a:cs typeface="Segoe UI" panose="020B0502040204020203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it-IT" dirty="0">
              <a:solidFill>
                <a:prstClr val="black">
                  <a:lumMod val="75000"/>
                  <a:lumOff val="25000"/>
                </a:prstClr>
              </a:solidFill>
              <a:latin typeface="Raleway"/>
              <a:cs typeface="Segoe UI" panose="020B0502040204020203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it-IT" dirty="0">
              <a:solidFill>
                <a:prstClr val="black">
                  <a:lumMod val="75000"/>
                  <a:lumOff val="25000"/>
                </a:prstClr>
              </a:solidFill>
              <a:latin typeface="Raleway"/>
              <a:cs typeface="Segoe UI" panose="020B0502040204020203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it-IT" dirty="0">
              <a:solidFill>
                <a:prstClr val="black">
                  <a:lumMod val="75000"/>
                  <a:lumOff val="25000"/>
                </a:prstClr>
              </a:solidFill>
              <a:latin typeface="Raleway"/>
              <a:cs typeface="Segoe UI" panose="020B0502040204020203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it-IT" dirty="0">
              <a:solidFill>
                <a:prstClr val="black">
                  <a:lumMod val="75000"/>
                  <a:lumOff val="25000"/>
                </a:prstClr>
              </a:solidFill>
              <a:latin typeface="Raleway"/>
              <a:cs typeface="Segoe UI" panose="020B0502040204020203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it-IT" dirty="0">
              <a:solidFill>
                <a:prstClr val="black">
                  <a:lumMod val="75000"/>
                  <a:lumOff val="25000"/>
                </a:prstClr>
              </a:solidFill>
              <a:latin typeface="Raleway"/>
              <a:cs typeface="Segoe UI" panose="020B0502040204020203" pitchFamily="34" charset="0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1CD27267-EE4A-4801-A6B6-725B5CE511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650" y="1865874"/>
            <a:ext cx="8433988" cy="2015929"/>
          </a:xfrm>
          <a:prstGeom prst="rect">
            <a:avLst/>
          </a:prstGeom>
          <a:effectLst>
            <a:softEdge rad="0"/>
          </a:effectLst>
        </p:spPr>
      </p:pic>
      <p:sp>
        <p:nvSpPr>
          <p:cNvPr id="8" name="Titolo 1">
            <a:extLst>
              <a:ext uri="{FF2B5EF4-FFF2-40B4-BE49-F238E27FC236}">
                <a16:creationId xmlns:a16="http://schemas.microsoft.com/office/drawing/2014/main" id="{BF2CE2FF-CB2E-4E4C-ACA5-823487600000}"/>
              </a:ext>
            </a:extLst>
          </p:cNvPr>
          <p:cNvSpPr txBox="1">
            <a:spLocks/>
          </p:cNvSpPr>
          <p:nvPr/>
        </p:nvSpPr>
        <p:spPr>
          <a:xfrm>
            <a:off x="357622" y="331553"/>
            <a:ext cx="6070114" cy="316517"/>
          </a:xfrm>
          <a:prstGeom prst="rect">
            <a:avLst/>
          </a:prstGeom>
        </p:spPr>
        <p:txBody>
          <a:bodyPr rtlCol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100" dirty="0">
                <a:solidFill>
                  <a:srgbClr val="7C2231"/>
                </a:solidFill>
                <a:latin typeface="Montserrat" pitchFamily="2" charset="77"/>
                <a:cs typeface="Segoe UI Light" panose="020B0502040204020203" pitchFamily="34" charset="0"/>
              </a:rPr>
              <a:t>PIANIFICAZIONE RISORSE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B4C3508-828E-265C-CCB4-3A74A7A80F94}"/>
              </a:ext>
            </a:extLst>
          </p:cNvPr>
          <p:cNvSpPr txBox="1"/>
          <p:nvPr/>
        </p:nvSpPr>
        <p:spPr>
          <a:xfrm>
            <a:off x="6840245" y="330158"/>
            <a:ext cx="230375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0" dirty="0">
                <a:solidFill>
                  <a:srgbClr val="7C2231"/>
                </a:solidFill>
                <a:latin typeface="Montserrat ExtraLight" pitchFamily="2" charset="77"/>
              </a:rPr>
              <a:t>| Controllo di gestione </a:t>
            </a:r>
            <a:r>
              <a:rPr lang="it-IT" sz="1400" b="1" dirty="0">
                <a:solidFill>
                  <a:srgbClr val="7C2231"/>
                </a:solidFill>
                <a:latin typeface="Montserrat ExtraLight" pitchFamily="2" charset="77"/>
              </a:rPr>
              <a:t>|</a:t>
            </a:r>
            <a:r>
              <a:rPr lang="it-IT" sz="1400" b="0" dirty="0">
                <a:solidFill>
                  <a:srgbClr val="7C2231"/>
                </a:solidFill>
                <a:latin typeface="Montserrat ExtraLight" pitchFamily="2" charset="7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3279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332">
        <p:fade/>
      </p:transition>
    </mc:Choice>
    <mc:Fallback xmlns="">
      <p:transition spd="med" advTm="1332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0EF57CF9-FE7D-48F4-87B5-4F5F32FA57F4}"/>
              </a:ext>
            </a:extLst>
          </p:cNvPr>
          <p:cNvSpPr txBox="1"/>
          <p:nvPr/>
        </p:nvSpPr>
        <p:spPr>
          <a:xfrm>
            <a:off x="287992" y="753584"/>
            <a:ext cx="402948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" pitchFamily="2" charset="77"/>
                <a:cs typeface="Segoe UI" panose="020B0502040204020203" pitchFamily="34" charset="0"/>
              </a:rPr>
              <a:t>La </a:t>
            </a:r>
            <a:r>
              <a:rPr lang="it-IT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" pitchFamily="2" charset="77"/>
                <a:cs typeface="Segoe UI" panose="020B0502040204020203" pitchFamily="34" charset="0"/>
              </a:rPr>
              <a:t>consuntivazione</a:t>
            </a:r>
            <a:r>
              <a:rPr lang="it-IT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" pitchFamily="2" charset="77"/>
                <a:cs typeface="Segoe UI" panose="020B0502040204020203" pitchFamily="34" charset="0"/>
              </a:rPr>
              <a:t> delle </a:t>
            </a:r>
            <a:r>
              <a:rPr lang="it-IT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" pitchFamily="2" charset="77"/>
                <a:cs typeface="Segoe UI" panose="020B0502040204020203" pitchFamily="34" charset="0"/>
              </a:rPr>
              <a:t>ore lavorate </a:t>
            </a:r>
            <a:r>
              <a:rPr lang="it-IT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" pitchFamily="2" charset="77"/>
                <a:cs typeface="Segoe UI" panose="020B0502040204020203" pitchFamily="34" charset="0"/>
              </a:rPr>
              <a:t>può realizzarsi in diversi modi: 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" pitchFamily="2" charset="77"/>
                <a:cs typeface="Segoe UI" panose="020B0502040204020203" pitchFamily="34" charset="0"/>
              </a:rPr>
              <a:t>Conferma</a:t>
            </a:r>
            <a:r>
              <a:rPr lang="it-IT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" pitchFamily="2" charset="77"/>
                <a:cs typeface="Segoe UI" panose="020B0502040204020203" pitchFamily="34" charset="0"/>
              </a:rPr>
              <a:t> delle pianificazioni;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" pitchFamily="2" charset="77"/>
                <a:cs typeface="Segoe UI" panose="020B0502040204020203" pitchFamily="34" charset="0"/>
              </a:rPr>
              <a:t>Importazione</a:t>
            </a:r>
            <a:r>
              <a:rPr lang="it-IT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" pitchFamily="2" charset="77"/>
                <a:cs typeface="Segoe UI" panose="020B0502040204020203" pitchFamily="34" charset="0"/>
              </a:rPr>
              <a:t> delle timbrature da </a:t>
            </a:r>
            <a:r>
              <a:rPr lang="it-IT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" pitchFamily="2" charset="77"/>
                <a:cs typeface="Segoe UI" panose="020B0502040204020203" pitchFamily="34" charset="0"/>
              </a:rPr>
              <a:t>APP BJB Mobile;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" pitchFamily="2" charset="77"/>
                <a:cs typeface="Segoe UI" panose="020B0502040204020203" pitchFamily="34" charset="0"/>
              </a:rPr>
              <a:t>Importazione</a:t>
            </a:r>
            <a:r>
              <a:rPr lang="it-IT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" pitchFamily="2" charset="77"/>
                <a:cs typeface="Segoe UI" panose="020B0502040204020203" pitchFamily="34" charset="0"/>
              </a:rPr>
              <a:t> delle timbrature da </a:t>
            </a:r>
            <a:r>
              <a:rPr lang="it-IT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" pitchFamily="2" charset="77"/>
                <a:cs typeface="Segoe UI" panose="020B0502040204020203" pitchFamily="34" charset="0"/>
              </a:rPr>
              <a:t>timbratori esterni;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" pitchFamily="2" charset="77"/>
                <a:cs typeface="Segoe UI" panose="020B0502040204020203" pitchFamily="34" charset="0"/>
              </a:rPr>
              <a:t>Compilazione</a:t>
            </a:r>
            <a:r>
              <a:rPr lang="it-IT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" pitchFamily="2" charset="77"/>
                <a:cs typeface="Segoe UI" panose="020B0502040204020203" pitchFamily="34" charset="0"/>
              </a:rPr>
              <a:t> dei </a:t>
            </a:r>
            <a:r>
              <a:rPr lang="it-IT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" pitchFamily="2" charset="77"/>
                <a:cs typeface="Segoe UI" panose="020B0502040204020203" pitchFamily="34" charset="0"/>
              </a:rPr>
              <a:t>calendari</a:t>
            </a:r>
            <a:r>
              <a:rPr lang="it-IT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" pitchFamily="2" charset="77"/>
                <a:cs typeface="Segoe UI" panose="020B0502040204020203" pitchFamily="34" charset="0"/>
              </a:rPr>
              <a:t> e </a:t>
            </a:r>
            <a:r>
              <a:rPr lang="it-IT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" pitchFamily="2" charset="77"/>
                <a:cs typeface="Segoe UI" panose="020B0502040204020203" pitchFamily="34" charset="0"/>
              </a:rPr>
              <a:t>rapportini;</a:t>
            </a:r>
          </a:p>
          <a:p>
            <a:pPr marL="214313" indent="-214313">
              <a:spcAft>
                <a:spcPts val="600"/>
              </a:spcAft>
              <a:buFontTx/>
              <a:buChar char="-"/>
            </a:pPr>
            <a:endParaRPr lang="it-IT" sz="1200" dirty="0">
              <a:solidFill>
                <a:prstClr val="black">
                  <a:lumMod val="75000"/>
                  <a:lumOff val="25000"/>
                </a:prstClr>
              </a:solidFill>
              <a:latin typeface="Montserrat" pitchFamily="2" charset="77"/>
              <a:cs typeface="Segoe UI" panose="020B0502040204020203" pitchFamily="34" charset="0"/>
            </a:endParaRPr>
          </a:p>
          <a:p>
            <a:pPr>
              <a:spcAft>
                <a:spcPts val="600"/>
              </a:spcAft>
            </a:pPr>
            <a:endParaRPr lang="it-IT" sz="1200" dirty="0">
              <a:solidFill>
                <a:prstClr val="black">
                  <a:lumMod val="75000"/>
                  <a:lumOff val="25000"/>
                </a:prstClr>
              </a:solidFill>
              <a:latin typeface="Montserrat" pitchFamily="2" charset="77"/>
              <a:cs typeface="Segoe UI" panose="020B0502040204020203" pitchFamily="34" charset="0"/>
            </a:endParaRP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D22C143D-4B38-49E4-8EEB-6DA3E25C17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9" y="681099"/>
            <a:ext cx="4362407" cy="1986573"/>
          </a:xfrm>
          <a:prstGeom prst="rect">
            <a:avLst/>
          </a:prstGeom>
          <a:effectLst/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D42FE665-B8EE-460A-A0B5-FAD10389D6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85" y="2601643"/>
            <a:ext cx="6555018" cy="190418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8" name="Titolo 1">
            <a:extLst>
              <a:ext uri="{FF2B5EF4-FFF2-40B4-BE49-F238E27FC236}">
                <a16:creationId xmlns:a16="http://schemas.microsoft.com/office/drawing/2014/main" id="{A4D09651-1E01-5340-8EC8-EED168DFE339}"/>
              </a:ext>
            </a:extLst>
          </p:cNvPr>
          <p:cNvSpPr txBox="1">
            <a:spLocks/>
          </p:cNvSpPr>
          <p:nvPr/>
        </p:nvSpPr>
        <p:spPr>
          <a:xfrm>
            <a:off x="287992" y="311230"/>
            <a:ext cx="6070114" cy="273947"/>
          </a:xfrm>
          <a:prstGeom prst="rect">
            <a:avLst/>
          </a:prstGeom>
        </p:spPr>
        <p:txBody>
          <a:bodyPr rtlCol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100" dirty="0">
                <a:solidFill>
                  <a:srgbClr val="7C2231"/>
                </a:solidFill>
                <a:latin typeface="Montserrat" pitchFamily="2" charset="77"/>
                <a:cs typeface="Segoe UI Light" panose="020B0502040204020203" pitchFamily="34" charset="0"/>
              </a:rPr>
              <a:t>CONSUNTIVAZIONE ORE UOMO</a:t>
            </a:r>
            <a:endParaRPr lang="it-IT" sz="2400" b="0" dirty="0">
              <a:solidFill>
                <a:srgbClr val="7C2231"/>
              </a:solidFill>
              <a:latin typeface="Montserrat ExtraLight" pitchFamily="2" charset="77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B76947D0-5B8A-2940-A139-1495DC559109}"/>
              </a:ext>
            </a:extLst>
          </p:cNvPr>
          <p:cNvSpPr txBox="1"/>
          <p:nvPr/>
        </p:nvSpPr>
        <p:spPr>
          <a:xfrm>
            <a:off x="6753202" y="2869182"/>
            <a:ext cx="2382781" cy="1435136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lnSpc>
                <a:spcPct val="150000"/>
              </a:lnSpc>
            </a:pPr>
            <a:r>
              <a:rPr lang="it-IT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" pitchFamily="2" charset="77"/>
                <a:cs typeface="Segoe UI" panose="020B0502040204020203" pitchFamily="34" charset="0"/>
              </a:rPr>
              <a:t>Il lavoro di consuntivazione </a:t>
            </a:r>
            <a:r>
              <a:rPr lang="it-IT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" pitchFamily="2" charset="77"/>
                <a:cs typeface="Segoe UI" panose="020B0502040204020203" pitchFamily="34" charset="0"/>
              </a:rPr>
              <a:t>servirà alla determinazione del </a:t>
            </a:r>
            <a:r>
              <a:rPr lang="it-IT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" pitchFamily="2" charset="77"/>
                <a:cs typeface="Segoe UI" panose="020B0502040204020203" pitchFamily="34" charset="0"/>
              </a:rPr>
              <a:t>libro presenze </a:t>
            </a:r>
            <a:r>
              <a:rPr lang="it-IT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" pitchFamily="2" charset="77"/>
                <a:cs typeface="Segoe UI" panose="020B0502040204020203" pitchFamily="34" charset="0"/>
              </a:rPr>
              <a:t>ai fini </a:t>
            </a:r>
            <a:r>
              <a:rPr lang="it-IT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" pitchFamily="2" charset="77"/>
                <a:cs typeface="Segoe UI" panose="020B0502040204020203" pitchFamily="34" charset="0"/>
              </a:rPr>
              <a:t>paghe</a:t>
            </a:r>
            <a:r>
              <a:rPr lang="it-IT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" pitchFamily="2" charset="77"/>
                <a:cs typeface="Segoe UI" panose="020B0502040204020203" pitchFamily="34" charset="0"/>
              </a:rPr>
              <a:t> e dei rapportini ai fini di </a:t>
            </a:r>
            <a:r>
              <a:rPr lang="it-IT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" pitchFamily="2" charset="77"/>
                <a:cs typeface="Segoe UI" panose="020B0502040204020203" pitchFamily="34" charset="0"/>
              </a:rPr>
              <a:t>contabilità analitica.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1812239-F94B-82BE-5288-165CBA0D64FC}"/>
              </a:ext>
            </a:extLst>
          </p:cNvPr>
          <p:cNvSpPr txBox="1"/>
          <p:nvPr/>
        </p:nvSpPr>
        <p:spPr>
          <a:xfrm>
            <a:off x="6840245" y="330158"/>
            <a:ext cx="230375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0" dirty="0">
                <a:solidFill>
                  <a:srgbClr val="7C2231"/>
                </a:solidFill>
                <a:latin typeface="Montserrat ExtraLight" pitchFamily="2" charset="77"/>
              </a:rPr>
              <a:t>| Controllo di gestione </a:t>
            </a:r>
            <a:r>
              <a:rPr lang="it-IT" sz="1400" b="1" dirty="0">
                <a:solidFill>
                  <a:srgbClr val="7C2231"/>
                </a:solidFill>
                <a:latin typeface="Montserrat ExtraLight" pitchFamily="2" charset="77"/>
              </a:rPr>
              <a:t>|</a:t>
            </a:r>
            <a:r>
              <a:rPr lang="it-IT" sz="1400" b="0" dirty="0">
                <a:solidFill>
                  <a:srgbClr val="7C2231"/>
                </a:solidFill>
                <a:latin typeface="Montserrat ExtraLight" pitchFamily="2" charset="7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25463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18">
        <p:fade/>
      </p:transition>
    </mc:Choice>
    <mc:Fallback xmlns="">
      <p:transition spd="med" advTm="818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303C840A-4778-434B-AA4C-5337A379CAD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42" y="750775"/>
            <a:ext cx="1999303" cy="36419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175">
            <a:solidFill>
              <a:schemeClr val="tx2">
                <a:lumMod val="40000"/>
                <a:lumOff val="60000"/>
              </a:schemeClr>
            </a:solidFill>
          </a:ln>
          <a:effectLst/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B673AEA7-B165-4769-9E52-F0633A9F5CDF}"/>
              </a:ext>
            </a:extLst>
          </p:cNvPr>
          <p:cNvSpPr txBox="1"/>
          <p:nvPr/>
        </p:nvSpPr>
        <p:spPr>
          <a:xfrm>
            <a:off x="360139" y="2136945"/>
            <a:ext cx="2026364" cy="200009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1200" b="1" dirty="0">
                <a:latin typeface="Montserrat" panose="00000500000000000000" pitchFamily="2" charset="0"/>
              </a:rPr>
              <a:t>Timbrature</a:t>
            </a:r>
            <a:r>
              <a:rPr lang="it-IT" sz="1200" dirty="0">
                <a:latin typeface="Montserrat" panose="00000500000000000000" pitchFamily="2" charset="0"/>
              </a:rPr>
              <a:t> di entrata/uscita/cambio attività, con indicato </a:t>
            </a:r>
            <a:r>
              <a:rPr lang="it-IT" sz="1200" b="1" dirty="0">
                <a:latin typeface="Montserrat" panose="00000500000000000000" pitchFamily="2" charset="0"/>
              </a:rPr>
              <a:t>luogo</a:t>
            </a:r>
            <a:r>
              <a:rPr lang="it-IT" sz="1200" dirty="0">
                <a:latin typeface="Montserrat" panose="00000500000000000000" pitchFamily="2" charset="0"/>
              </a:rPr>
              <a:t> </a:t>
            </a:r>
            <a:r>
              <a:rPr lang="it-IT" sz="1200" b="1" dirty="0">
                <a:latin typeface="Montserrat" panose="00000500000000000000" pitchFamily="2" charset="0"/>
              </a:rPr>
              <a:t>di lavoro </a:t>
            </a:r>
            <a:r>
              <a:rPr lang="it-IT" sz="1200" dirty="0">
                <a:latin typeface="Montserrat" panose="00000500000000000000" pitchFamily="2" charset="0"/>
              </a:rPr>
              <a:t>per attribuire le ore lavorate nei diversi cantieri/commesse.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9539EDAF-482E-48A4-914F-0907B736C7AC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236" y="806886"/>
            <a:ext cx="1849807" cy="32103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175">
            <a:solidFill>
              <a:schemeClr val="tx2">
                <a:lumMod val="40000"/>
                <a:lumOff val="6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DD3B29B2-06C8-4F12-8613-2E52C759B8CD}"/>
              </a:ext>
            </a:extLst>
          </p:cNvPr>
          <p:cNvSpPr txBox="1"/>
          <p:nvPr/>
        </p:nvSpPr>
        <p:spPr>
          <a:xfrm>
            <a:off x="4855721" y="2605129"/>
            <a:ext cx="1984524" cy="89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1200" b="1" dirty="0">
                <a:latin typeface="Montserrat" panose="00000500000000000000" pitchFamily="2" charset="0"/>
              </a:rPr>
              <a:t>Dettaglio</a:t>
            </a:r>
            <a:r>
              <a:rPr lang="it-IT" sz="1200" dirty="0">
                <a:latin typeface="Montserrat" panose="00000500000000000000" pitchFamily="2" charset="0"/>
              </a:rPr>
              <a:t> timbrature effettuate in  </a:t>
            </a:r>
            <a:r>
              <a:rPr lang="it-IT" sz="1200" b="1" dirty="0">
                <a:latin typeface="Montserrat" panose="00000500000000000000" pitchFamily="2" charset="0"/>
              </a:rPr>
              <a:t>giornata</a:t>
            </a:r>
            <a:r>
              <a:rPr lang="it-IT" sz="1200" dirty="0">
                <a:latin typeface="Montserrat" panose="00000500000000000000" pitchFamily="2" charset="0"/>
              </a:rPr>
              <a:t> e giorno </a:t>
            </a:r>
            <a:r>
              <a:rPr lang="it-IT" sz="1200" b="1" dirty="0">
                <a:latin typeface="Montserrat" panose="00000500000000000000" pitchFamily="2" charset="0"/>
              </a:rPr>
              <a:t>precedenti.</a:t>
            </a:r>
            <a:r>
              <a:rPr lang="it-IT" sz="1200" dirty="0">
                <a:latin typeface="Montserrat" panose="00000500000000000000" pitchFamily="2" charset="0"/>
              </a:rPr>
              <a:t> 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2666F2D4-46E0-4275-A633-F2AA75847DC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" b="36632"/>
          <a:stretch/>
        </p:blipFill>
        <p:spPr>
          <a:xfrm>
            <a:off x="5140631" y="806886"/>
            <a:ext cx="1699614" cy="17314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175">
            <a:solidFill>
              <a:schemeClr val="tx2">
                <a:lumMod val="40000"/>
                <a:lumOff val="60000"/>
              </a:schemeClr>
            </a:solidFill>
          </a:ln>
          <a:effectLst/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B88E50E-91A3-4332-B14B-C23BCB2B7752}"/>
              </a:ext>
            </a:extLst>
          </p:cNvPr>
          <p:cNvSpPr txBox="1"/>
          <p:nvPr/>
        </p:nvSpPr>
        <p:spPr>
          <a:xfrm>
            <a:off x="6877723" y="2582997"/>
            <a:ext cx="2097042" cy="1446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1200" b="1" dirty="0">
                <a:latin typeface="Montserrat" panose="00000500000000000000" pitchFamily="2" charset="0"/>
              </a:rPr>
              <a:t>Timbratura Geolocalizzata</a:t>
            </a:r>
            <a:r>
              <a:rPr lang="it-IT" sz="1200" dirty="0">
                <a:latin typeface="Montserrat" panose="00000500000000000000" pitchFamily="2" charset="0"/>
              </a:rPr>
              <a:t> per verificare che il dipendente sia nel luogo di lavoro dichiarato.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2916236" y="2690943"/>
            <a:ext cx="1758704" cy="61510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1000">
                <a:latin typeface="Montserrat" panose="00000500000000000000" pitchFamily="2" charset="0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it-IT" sz="1200" b="1" dirty="0"/>
              <a:t>Note descrittive </a:t>
            </a:r>
            <a:r>
              <a:rPr lang="it-IT" sz="1200" dirty="0"/>
              <a:t>sulle timbrature.</a:t>
            </a:r>
          </a:p>
        </p:txBody>
      </p:sp>
      <p:sp>
        <p:nvSpPr>
          <p:cNvPr id="11" name="Titolo 1">
            <a:extLst>
              <a:ext uri="{FF2B5EF4-FFF2-40B4-BE49-F238E27FC236}">
                <a16:creationId xmlns:a16="http://schemas.microsoft.com/office/drawing/2014/main" id="{A4D09651-1E01-5340-8EC8-EED168DFE339}"/>
              </a:ext>
            </a:extLst>
          </p:cNvPr>
          <p:cNvSpPr txBox="1">
            <a:spLocks/>
          </p:cNvSpPr>
          <p:nvPr/>
        </p:nvSpPr>
        <p:spPr>
          <a:xfrm>
            <a:off x="546100" y="340047"/>
            <a:ext cx="2844048" cy="297888"/>
          </a:xfrm>
          <a:prstGeom prst="rect">
            <a:avLst/>
          </a:prstGeom>
        </p:spPr>
        <p:txBody>
          <a:bodyPr rtlCol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100" dirty="0">
                <a:solidFill>
                  <a:srgbClr val="7C2231"/>
                </a:solidFill>
                <a:latin typeface="Montserrat" pitchFamily="2" charset="77"/>
                <a:cs typeface="Segoe UI Light" panose="020B0502040204020203" pitchFamily="34" charset="0"/>
              </a:rPr>
              <a:t>APP | Timbrature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AC210AB9-B464-4347-7950-2CF335F2E115}"/>
              </a:ext>
            </a:extLst>
          </p:cNvPr>
          <p:cNvSpPr txBox="1"/>
          <p:nvPr/>
        </p:nvSpPr>
        <p:spPr>
          <a:xfrm>
            <a:off x="6840245" y="330158"/>
            <a:ext cx="230375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0" dirty="0">
                <a:solidFill>
                  <a:srgbClr val="7C2231"/>
                </a:solidFill>
                <a:latin typeface="Montserrat ExtraLight" pitchFamily="2" charset="77"/>
              </a:rPr>
              <a:t>| Controllo di gestione </a:t>
            </a:r>
            <a:r>
              <a:rPr lang="it-IT" sz="1400" b="1" dirty="0">
                <a:solidFill>
                  <a:srgbClr val="7C2231"/>
                </a:solidFill>
                <a:latin typeface="Montserrat ExtraLight" pitchFamily="2" charset="77"/>
              </a:rPr>
              <a:t>|</a:t>
            </a:r>
            <a:r>
              <a:rPr lang="it-IT" sz="1400" b="0" dirty="0">
                <a:solidFill>
                  <a:srgbClr val="7C2231"/>
                </a:solidFill>
                <a:latin typeface="Montserrat ExtraLight" pitchFamily="2" charset="77"/>
              </a:rPr>
              <a:t> </a:t>
            </a:r>
          </a:p>
        </p:txBody>
      </p:sp>
      <p:pic>
        <p:nvPicPr>
          <p:cNvPr id="9" name="Immagine 8" descr="Immagine che contiene testo&#10;&#10;Descrizione generata automaticamente">
            <a:extLst>
              <a:ext uri="{FF2B5EF4-FFF2-40B4-BE49-F238E27FC236}">
                <a16:creationId xmlns:a16="http://schemas.microsoft.com/office/drawing/2014/main" id="{7B5D09A5-563D-309D-9C2F-B4B09B9866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6296" y="929005"/>
            <a:ext cx="1948469" cy="128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01922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9BD20588-4C7E-463D-A2F0-C00507B9AB58}"/>
              </a:ext>
            </a:extLst>
          </p:cNvPr>
          <p:cNvSpPr txBox="1"/>
          <p:nvPr/>
        </p:nvSpPr>
        <p:spPr>
          <a:xfrm>
            <a:off x="425725" y="1097061"/>
            <a:ext cx="240161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highlight>
                  <a:srgbClr val="FFFFFF"/>
                </a:highlight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rPr>
              <a:t>-</a:t>
            </a:r>
            <a:r>
              <a:rPr lang="it-IT" sz="1400" dirty="0">
                <a:effectLst/>
                <a:highlight>
                  <a:srgbClr val="FFFFFF"/>
                </a:highlight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</a:rPr>
              <a:t> </a:t>
            </a:r>
            <a:r>
              <a:rPr lang="it-IT" sz="1000" dirty="0">
                <a:latin typeface="Montserrat" panose="00000500000000000000" pitchFamily="2" charset="0"/>
              </a:rPr>
              <a:t>Visualizzare il saldo dei ratei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97D4C868-ACB0-46EA-BACD-42B0835412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1725" y="997860"/>
            <a:ext cx="1420813" cy="9366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175">
            <a:solidFill>
              <a:schemeClr val="tx2">
                <a:lumMod val="40000"/>
                <a:lumOff val="60000"/>
              </a:schemeClr>
            </a:solidFill>
          </a:ln>
          <a:effectLst/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CDB43381-6D0E-4F5D-B2DB-95E8918F3286}"/>
              </a:ext>
            </a:extLst>
          </p:cNvPr>
          <p:cNvSpPr txBox="1"/>
          <p:nvPr/>
        </p:nvSpPr>
        <p:spPr>
          <a:xfrm>
            <a:off x="4333303" y="912166"/>
            <a:ext cx="473833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Tx/>
              <a:buChar char="-"/>
            </a:pPr>
            <a:r>
              <a:rPr lang="it-IT" sz="1000" dirty="0">
                <a:latin typeface="Montserrat" panose="00000500000000000000" pitchFamily="2" charset="0"/>
              </a:rPr>
              <a:t>Visualizzare la lista delle richieste effettuate non ancora approvate</a:t>
            </a:r>
          </a:p>
          <a:p>
            <a:pPr marL="171450" indent="-171450">
              <a:buFontTx/>
              <a:buChar char="-"/>
            </a:pPr>
            <a:r>
              <a:rPr lang="it-IT" sz="1000" dirty="0">
                <a:latin typeface="Montserrat" panose="00000500000000000000" pitchFamily="2" charset="0"/>
              </a:rPr>
              <a:t>Aggiungere nuove richieste</a:t>
            </a:r>
          </a:p>
          <a:p>
            <a:pPr marL="171450" indent="-171450">
              <a:buFontTx/>
              <a:buChar char="-"/>
            </a:pPr>
            <a:r>
              <a:rPr lang="it-IT" sz="1000" dirty="0">
                <a:latin typeface="Montserrat" panose="00000500000000000000" pitchFamily="2" charset="0"/>
              </a:rPr>
              <a:t>Visualizzare lo storico di tutte le richieste effettuate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DC4F0F0A-1A16-4F6B-92F7-FCBC46C1F7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6398" y="1531548"/>
            <a:ext cx="1529816" cy="10213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175">
            <a:solidFill>
              <a:schemeClr val="tx2">
                <a:lumMod val="40000"/>
                <a:lumOff val="60000"/>
              </a:schemeClr>
            </a:solidFill>
          </a:ln>
          <a:effectLst/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ADFE123E-8A9D-449F-AD64-F8C2AE9BE3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6214" y="1549340"/>
            <a:ext cx="1323551" cy="7702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175">
            <a:solidFill>
              <a:schemeClr val="tx2">
                <a:lumMod val="40000"/>
                <a:lumOff val="60000"/>
              </a:schemeClr>
            </a:solidFill>
          </a:ln>
          <a:effectLst/>
        </p:spPr>
      </p:pic>
      <p:sp>
        <p:nvSpPr>
          <p:cNvPr id="11" name="Titolo 1">
            <a:extLst>
              <a:ext uri="{FF2B5EF4-FFF2-40B4-BE49-F238E27FC236}">
                <a16:creationId xmlns:a16="http://schemas.microsoft.com/office/drawing/2014/main" id="{A4D09651-1E01-5340-8EC8-EED168DFE339}"/>
              </a:ext>
            </a:extLst>
          </p:cNvPr>
          <p:cNvSpPr txBox="1">
            <a:spLocks/>
          </p:cNvSpPr>
          <p:nvPr/>
        </p:nvSpPr>
        <p:spPr>
          <a:xfrm>
            <a:off x="546100" y="364964"/>
            <a:ext cx="6070114" cy="307777"/>
          </a:xfrm>
          <a:prstGeom prst="rect">
            <a:avLst/>
          </a:prstGeom>
        </p:spPr>
        <p:txBody>
          <a:bodyPr rtlCol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100" dirty="0">
                <a:solidFill>
                  <a:srgbClr val="7C2231"/>
                </a:solidFill>
                <a:latin typeface="Montserrat" pitchFamily="2" charset="77"/>
                <a:cs typeface="Segoe UI Light" panose="020B0502040204020203" pitchFamily="34" charset="0"/>
              </a:rPr>
              <a:t>APP | Richieste ferie e permessi</a:t>
            </a:r>
            <a:endParaRPr lang="it-IT" sz="2400" b="0" dirty="0">
              <a:solidFill>
                <a:srgbClr val="7C2231"/>
              </a:solidFill>
              <a:latin typeface="Montserrat ExtraLight" pitchFamily="2" charset="77"/>
            </a:endParaRPr>
          </a:p>
          <a:p>
            <a:endParaRPr lang="it-IT" sz="2100" dirty="0">
              <a:solidFill>
                <a:srgbClr val="7C2231"/>
              </a:solidFill>
              <a:latin typeface="Montserrat" pitchFamily="2" charset="77"/>
              <a:cs typeface="Segoe UI Light" panose="020B0502040204020203" pitchFamily="34" charset="0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12DFCC45-3B29-45DE-BFAD-BE3970937295}"/>
              </a:ext>
            </a:extLst>
          </p:cNvPr>
          <p:cNvSpPr txBox="1"/>
          <p:nvPr/>
        </p:nvSpPr>
        <p:spPr>
          <a:xfrm>
            <a:off x="523303" y="2594162"/>
            <a:ext cx="3810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000" b="1" dirty="0">
                <a:latin typeface="Montserrat" panose="00000500000000000000" pitchFamily="2" charset="0"/>
              </a:rPr>
              <a:t>Solo per gli utenti con tipo profilo ‘Responsabile’ :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1C2B473E-BC7C-4B21-87A3-2C01BF5A5425}"/>
              </a:ext>
            </a:extLst>
          </p:cNvPr>
          <p:cNvSpPr txBox="1"/>
          <p:nvPr/>
        </p:nvSpPr>
        <p:spPr>
          <a:xfrm>
            <a:off x="425725" y="2840383"/>
            <a:ext cx="418465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Tx/>
              <a:buChar char="-"/>
            </a:pPr>
            <a:r>
              <a:rPr lang="it-IT" sz="1000" dirty="0">
                <a:latin typeface="Montserrat" panose="00000500000000000000" pitchFamily="2" charset="0"/>
              </a:rPr>
              <a:t>Possibilità di visualizzare la lista dei dipendenti che hanno effettuato delle richieste </a:t>
            </a:r>
          </a:p>
          <a:p>
            <a:pPr marL="171450" indent="-171450">
              <a:buFontTx/>
              <a:buChar char="-"/>
            </a:pPr>
            <a:r>
              <a:rPr lang="it-IT" sz="1000" dirty="0">
                <a:latin typeface="Montserrat" panose="00000500000000000000" pitchFamily="2" charset="0"/>
              </a:rPr>
              <a:t>Gestire le singole richieste (approva/rifiuta/archivia)</a:t>
            </a:r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616A203D-327D-49F5-9EE1-2928BC2425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0545" y="2497922"/>
            <a:ext cx="1171705" cy="20164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175">
            <a:solidFill>
              <a:schemeClr val="tx2">
                <a:lumMod val="40000"/>
                <a:lumOff val="60000"/>
              </a:schemeClr>
            </a:solidFill>
          </a:ln>
          <a:effectLst/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85F68DAA-4D13-4059-AC32-8406412C3A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55916" y="2458815"/>
            <a:ext cx="1265714" cy="2149704"/>
          </a:xfrm>
          <a:prstGeom prst="rect">
            <a:avLst/>
          </a:prstGeom>
          <a:effectLst/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6E92E04C-3018-4A76-B05D-D3B894748B5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81706" y="3394381"/>
            <a:ext cx="1418884" cy="9552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175">
            <a:solidFill>
              <a:schemeClr val="tx2">
                <a:lumMod val="40000"/>
                <a:lumOff val="60000"/>
              </a:schemeClr>
            </a:solidFill>
          </a:ln>
          <a:effectLst/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FFB57124-6869-1D69-91B1-2B3CBC6F32B0}"/>
              </a:ext>
            </a:extLst>
          </p:cNvPr>
          <p:cNvSpPr txBox="1"/>
          <p:nvPr/>
        </p:nvSpPr>
        <p:spPr>
          <a:xfrm>
            <a:off x="6840245" y="330158"/>
            <a:ext cx="230375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0" dirty="0">
                <a:solidFill>
                  <a:srgbClr val="7C2231"/>
                </a:solidFill>
                <a:latin typeface="Montserrat ExtraLight" pitchFamily="2" charset="77"/>
              </a:rPr>
              <a:t>| Controllo di gestione </a:t>
            </a:r>
            <a:r>
              <a:rPr lang="it-IT" sz="1400" b="1" dirty="0">
                <a:solidFill>
                  <a:srgbClr val="7C2231"/>
                </a:solidFill>
                <a:latin typeface="Montserrat ExtraLight" pitchFamily="2" charset="77"/>
              </a:rPr>
              <a:t>|</a:t>
            </a:r>
            <a:r>
              <a:rPr lang="it-IT" sz="1400" b="0" dirty="0">
                <a:solidFill>
                  <a:srgbClr val="7C2231"/>
                </a:solidFill>
                <a:latin typeface="Montserrat ExtraLight" pitchFamily="2" charset="7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027397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43B8FA2A-7055-484C-BB66-991CB3E0E23E}"/>
              </a:ext>
            </a:extLst>
          </p:cNvPr>
          <p:cNvSpPr txBox="1"/>
          <p:nvPr/>
        </p:nvSpPr>
        <p:spPr>
          <a:xfrm>
            <a:off x="324945" y="840990"/>
            <a:ext cx="7889029" cy="11691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it-IT"/>
            </a:defPPr>
            <a:lvl1pPr>
              <a:defRPr sz="1600">
                <a:solidFill>
                  <a:prstClr val="black">
                    <a:lumMod val="75000"/>
                    <a:lumOff val="25000"/>
                  </a:prstClr>
                </a:solidFill>
                <a:latin typeface="Raleway"/>
                <a:cs typeface="Segoe UI" panose="020B0502040204020203" pitchFamily="34" charset="0"/>
              </a:defRPr>
            </a:lvl1pPr>
          </a:lstStyle>
          <a:p>
            <a:r>
              <a:rPr lang="it-IT" sz="1200" dirty="0">
                <a:latin typeface="Montserrat" pitchFamily="2" charset="77"/>
              </a:rPr>
              <a:t>Dopo il lavoro di invio delle consuntivazione delle ore lavorate, </a:t>
            </a:r>
            <a:r>
              <a:rPr lang="it-IT" sz="1200" dirty="0">
                <a:solidFill>
                  <a:srgbClr val="363636"/>
                </a:solidFill>
                <a:latin typeface="Montserrat" pitchFamily="2" charset="77"/>
              </a:rPr>
              <a:t>Best Job Bridge</a:t>
            </a:r>
            <a:r>
              <a:rPr lang="it-IT" sz="1200" dirty="0">
                <a:latin typeface="Montserrat" pitchFamily="2" charset="77"/>
              </a:rPr>
              <a:t> può importare il costo del lavoratore appena elaborato, per compilare lo storico mensile del lavoratore: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200" dirty="0">
                <a:latin typeface="Montserrat" pitchFamily="2" charset="77"/>
              </a:rPr>
              <a:t>Ore lavorate totali nel mese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it-IT" sz="1200" dirty="0">
                <a:latin typeface="Montserrat" pitchFamily="2" charset="77"/>
              </a:rPr>
              <a:t>Costo totale nel mese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it-IT" sz="1200" dirty="0">
                <a:latin typeface="Montserrat" pitchFamily="2" charset="77"/>
              </a:rPr>
              <a:t>Ore e costi suddivisi per centro di costo, prestazione lavorativa, sede, area, mansione</a:t>
            </a:r>
          </a:p>
          <a:p>
            <a:endParaRPr lang="it-IT" sz="1200" dirty="0">
              <a:latin typeface="Montserrat" pitchFamily="2" charset="77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it-IT" sz="1200" dirty="0">
              <a:latin typeface="Montserrat" pitchFamily="2" charset="77"/>
            </a:endParaRPr>
          </a:p>
          <a:p>
            <a:endParaRPr lang="it-IT" sz="1200" dirty="0">
              <a:latin typeface="Montserrat" pitchFamily="2" charset="77"/>
            </a:endParaRPr>
          </a:p>
          <a:p>
            <a:endParaRPr lang="it-IT" sz="1200" dirty="0">
              <a:latin typeface="Montserrat" pitchFamily="2" charset="77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CC31D798-8433-49DC-8D65-C5AC0806A5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45" y="2027967"/>
            <a:ext cx="4389580" cy="2384996"/>
          </a:xfrm>
          <a:prstGeom prst="rect">
            <a:avLst/>
          </a:prstGeom>
          <a:effectLst>
            <a:softEdge rad="0"/>
          </a:effec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08C52FCA-F135-4890-8F01-EF267FB459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0983" y="3220465"/>
            <a:ext cx="5163017" cy="1191056"/>
          </a:xfrm>
          <a:prstGeom prst="rect">
            <a:avLst/>
          </a:prstGeom>
          <a:effectLst>
            <a:softEdge rad="0"/>
          </a:effectLst>
        </p:spPr>
      </p:pic>
      <p:sp>
        <p:nvSpPr>
          <p:cNvPr id="8" name="Titolo 1">
            <a:extLst>
              <a:ext uri="{FF2B5EF4-FFF2-40B4-BE49-F238E27FC236}">
                <a16:creationId xmlns:a16="http://schemas.microsoft.com/office/drawing/2014/main" id="{E452002E-8FA6-E04E-BFA2-A4BB5C3DF924}"/>
              </a:ext>
            </a:extLst>
          </p:cNvPr>
          <p:cNvSpPr txBox="1">
            <a:spLocks/>
          </p:cNvSpPr>
          <p:nvPr/>
        </p:nvSpPr>
        <p:spPr>
          <a:xfrm>
            <a:off x="324945" y="356479"/>
            <a:ext cx="6398887" cy="298503"/>
          </a:xfrm>
          <a:prstGeom prst="rect">
            <a:avLst/>
          </a:prstGeom>
        </p:spPr>
        <p:txBody>
          <a:bodyPr rtlCol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100" dirty="0">
                <a:solidFill>
                  <a:srgbClr val="7C2231"/>
                </a:solidFill>
                <a:latin typeface="Montserrat" pitchFamily="2" charset="77"/>
                <a:cs typeface="Segoe UI Light" panose="020B0502040204020203" pitchFamily="34" charset="0"/>
              </a:rPr>
              <a:t>Costo del personale in contabilità analitica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8EA7843-879C-8A4C-BB75-68D9E0984086}"/>
              </a:ext>
            </a:extLst>
          </p:cNvPr>
          <p:cNvSpPr txBox="1"/>
          <p:nvPr/>
        </p:nvSpPr>
        <p:spPr>
          <a:xfrm>
            <a:off x="5040812" y="1864958"/>
            <a:ext cx="3778243" cy="1169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" pitchFamily="2" charset="77"/>
                <a:cs typeface="Segoe UI" panose="020B0502040204020203" pitchFamily="34" charset="0"/>
              </a:rPr>
              <a:t>I dati possono poi essere esportati anche in reportistica </a:t>
            </a:r>
            <a:r>
              <a:rPr lang="it-IT" sz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Montserrat" pitchFamily="2" charset="77"/>
                <a:cs typeface="Segoe UI" panose="020B0502040204020203" pitchFamily="34" charset="0"/>
              </a:rPr>
              <a:t>excel</a:t>
            </a:r>
            <a:r>
              <a:rPr lang="it-IT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" pitchFamily="2" charset="77"/>
                <a:cs typeface="Segoe UI" panose="020B0502040204020203" pitchFamily="34" charset="0"/>
              </a:rPr>
              <a:t> con formato tabelle pivot per effettuare statistiche o da importare in Microsoft </a:t>
            </a:r>
            <a:r>
              <a:rPr lang="it-IT" sz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Montserrat" pitchFamily="2" charset="77"/>
                <a:cs typeface="Segoe UI" panose="020B0502040204020203" pitchFamily="34" charset="0"/>
              </a:rPr>
              <a:t>Power</a:t>
            </a:r>
            <a:r>
              <a:rPr lang="it-IT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" pitchFamily="2" charset="77"/>
                <a:cs typeface="Segoe UI" panose="020B0502040204020203" pitchFamily="34" charset="0"/>
              </a:rPr>
              <a:t> BI per creare analisi grafiche</a:t>
            </a:r>
            <a:r>
              <a:rPr lang="it-IT" sz="1200" dirty="0">
                <a:latin typeface="Montserrat" pitchFamily="2" charset="77"/>
              </a:rPr>
              <a:t>.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103C1958-8F0C-5215-94E9-87A5BDBFA8EA}"/>
              </a:ext>
            </a:extLst>
          </p:cNvPr>
          <p:cNvSpPr txBox="1"/>
          <p:nvPr/>
        </p:nvSpPr>
        <p:spPr>
          <a:xfrm>
            <a:off x="6840245" y="330158"/>
            <a:ext cx="230375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0" dirty="0">
                <a:solidFill>
                  <a:srgbClr val="7C2231"/>
                </a:solidFill>
                <a:latin typeface="Montserrat ExtraLight" pitchFamily="2" charset="77"/>
              </a:rPr>
              <a:t>| Controllo di gestione </a:t>
            </a:r>
            <a:r>
              <a:rPr lang="it-IT" sz="1400" b="1" dirty="0">
                <a:solidFill>
                  <a:srgbClr val="7C2231"/>
                </a:solidFill>
                <a:latin typeface="Montserrat ExtraLight" pitchFamily="2" charset="77"/>
              </a:rPr>
              <a:t>|</a:t>
            </a:r>
            <a:r>
              <a:rPr lang="it-IT" sz="1400" b="0" dirty="0">
                <a:solidFill>
                  <a:srgbClr val="7C2231"/>
                </a:solidFill>
                <a:latin typeface="Montserrat ExtraLight" pitchFamily="2" charset="7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6301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42">
        <p:fade/>
      </p:transition>
    </mc:Choice>
    <mc:Fallback xmlns="">
      <p:transition spd="med" advTm="842">
        <p:fade/>
      </p:transition>
    </mc:Fallback>
  </mc:AlternateContent>
  <p:extLst>
    <p:ext uri="{6950BFC3-D8DA-4A85-94F7-54DA5524770B}">
      <p188:commentRel xmlns:p188="http://schemas.microsoft.com/office/powerpoint/2018/8/main" r:id="rId2"/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8A605178-31C7-4E2A-95E6-957F528C60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8873" y="882250"/>
            <a:ext cx="6493427" cy="1425287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722996BF-2754-4B93-951A-79D18CA9E2EE}"/>
              </a:ext>
            </a:extLst>
          </p:cNvPr>
          <p:cNvSpPr txBox="1"/>
          <p:nvPr/>
        </p:nvSpPr>
        <p:spPr>
          <a:xfrm>
            <a:off x="291161" y="2601246"/>
            <a:ext cx="35648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000" dirty="0">
                <a:latin typeface="Montserrat" panose="00000500000000000000" pitchFamily="2" charset="0"/>
              </a:rPr>
              <a:t>- Rilevazione delle ore lavorate dai mezzi presso i vari cantieri o clienti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BB1B7C77-4688-4F83-8AE3-0BA5221EB3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9495" y="2347722"/>
            <a:ext cx="4532805" cy="2124752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30F79370-D7EF-40C3-B656-A2CFE3B2B061}"/>
              </a:ext>
            </a:extLst>
          </p:cNvPr>
          <p:cNvSpPr txBox="1"/>
          <p:nvPr/>
        </p:nvSpPr>
        <p:spPr>
          <a:xfrm>
            <a:off x="291161" y="3099154"/>
            <a:ext cx="40064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Book Antiqua" panose="02040602050305030304" pitchFamily="18" charset="0"/>
              </a:rPr>
              <a:t>- </a:t>
            </a:r>
            <a:r>
              <a:rPr lang="it-IT" sz="1000" dirty="0">
                <a:effectLst/>
                <a:latin typeface="Montserrat" panose="00000500000000000000" pitchFamily="2" charset="0"/>
                <a:ea typeface="Times New Roman" panose="02020603050405020304" pitchFamily="18" charset="0"/>
                <a:cs typeface="Book Antiqua" panose="02040602050305030304" pitchFamily="18" charset="0"/>
              </a:rPr>
              <a:t>S</a:t>
            </a:r>
            <a:r>
              <a:rPr lang="it-IT" sz="1000" dirty="0">
                <a:latin typeface="Montserrat" panose="00000500000000000000" pitchFamily="2" charset="0"/>
              </a:rPr>
              <a:t>toricizzazione dei calendari mensili del mezzo attraverso la compilazione dei rapportini</a:t>
            </a:r>
          </a:p>
        </p:txBody>
      </p:sp>
      <p:sp>
        <p:nvSpPr>
          <p:cNvPr id="13" name="Titolo 1">
            <a:extLst>
              <a:ext uri="{FF2B5EF4-FFF2-40B4-BE49-F238E27FC236}">
                <a16:creationId xmlns:a16="http://schemas.microsoft.com/office/drawing/2014/main" id="{B1503B75-161D-F345-9429-C9835EE87183}"/>
              </a:ext>
            </a:extLst>
          </p:cNvPr>
          <p:cNvSpPr txBox="1">
            <a:spLocks/>
          </p:cNvSpPr>
          <p:nvPr/>
        </p:nvSpPr>
        <p:spPr>
          <a:xfrm>
            <a:off x="332541" y="364225"/>
            <a:ext cx="6070114" cy="284619"/>
          </a:xfrm>
          <a:prstGeom prst="rect">
            <a:avLst/>
          </a:prstGeom>
        </p:spPr>
        <p:txBody>
          <a:bodyPr rtlCol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100" dirty="0">
                <a:solidFill>
                  <a:srgbClr val="7C2231"/>
                </a:solidFill>
                <a:latin typeface="Montserrat" pitchFamily="2" charset="77"/>
                <a:cs typeface="Segoe UI Light" panose="020B0502040204020203" pitchFamily="34" charset="0"/>
              </a:rPr>
              <a:t>Gestione</a:t>
            </a:r>
            <a:r>
              <a:rPr lang="it-IT" sz="2100" dirty="0">
                <a:solidFill>
                  <a:srgbClr val="2E2B7B"/>
                </a:solidFill>
                <a:latin typeface="Montserrat" pitchFamily="2" charset="77"/>
                <a:cs typeface="Segoe UI Light" panose="020B0502040204020203" pitchFamily="34" charset="0"/>
              </a:rPr>
              <a:t> </a:t>
            </a:r>
            <a:r>
              <a:rPr lang="it-IT" sz="2100" dirty="0">
                <a:solidFill>
                  <a:srgbClr val="7C2231"/>
                </a:solidFill>
                <a:latin typeface="Montserrat" pitchFamily="2" charset="77"/>
                <a:cs typeface="Segoe UI Light" panose="020B0502040204020203" pitchFamily="34" charset="0"/>
              </a:rPr>
              <a:t>mezzi</a:t>
            </a:r>
            <a:endParaRPr lang="it-IT" sz="2100" dirty="0">
              <a:solidFill>
                <a:srgbClr val="2E2B7B"/>
              </a:solidFill>
              <a:latin typeface="Montserrat" pitchFamily="2" charset="77"/>
              <a:cs typeface="Segoe UI Light" panose="020B0502040204020203" pitchFamily="34" charset="0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5CBAD161-8702-C44D-B1BE-C8FB8EAE06AC}"/>
              </a:ext>
            </a:extLst>
          </p:cNvPr>
          <p:cNvSpPr txBox="1"/>
          <p:nvPr/>
        </p:nvSpPr>
        <p:spPr>
          <a:xfrm>
            <a:off x="332541" y="1000328"/>
            <a:ext cx="3472212" cy="338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" pitchFamily="2" charset="77"/>
                <a:cs typeface="Segoe UI" panose="020B0502040204020203" pitchFamily="34" charset="0"/>
              </a:rPr>
              <a:t>Lista anagrafica mezzi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227E8AF8-790C-472C-C45F-542C84C2FC37}"/>
              </a:ext>
            </a:extLst>
          </p:cNvPr>
          <p:cNvSpPr txBox="1"/>
          <p:nvPr/>
        </p:nvSpPr>
        <p:spPr>
          <a:xfrm>
            <a:off x="6840245" y="330158"/>
            <a:ext cx="230375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0" dirty="0">
                <a:solidFill>
                  <a:srgbClr val="7C2231"/>
                </a:solidFill>
                <a:latin typeface="Montserrat ExtraLight" pitchFamily="2" charset="77"/>
              </a:rPr>
              <a:t>| Controllo di gestione </a:t>
            </a:r>
            <a:r>
              <a:rPr lang="it-IT" sz="1400" b="1" dirty="0">
                <a:solidFill>
                  <a:srgbClr val="7C2231"/>
                </a:solidFill>
                <a:latin typeface="Montserrat ExtraLight" pitchFamily="2" charset="77"/>
              </a:rPr>
              <a:t>|</a:t>
            </a:r>
            <a:r>
              <a:rPr lang="it-IT" sz="1400" b="0" dirty="0">
                <a:solidFill>
                  <a:srgbClr val="7C2231"/>
                </a:solidFill>
                <a:latin typeface="Montserrat ExtraLight" pitchFamily="2" charset="7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51459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/>
          <p:cNvSpPr txBox="1"/>
          <p:nvPr/>
        </p:nvSpPr>
        <p:spPr>
          <a:xfrm>
            <a:off x="572101" y="945502"/>
            <a:ext cx="44085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>
                <a:latin typeface="Montserrat" panose="00000500000000000000" pitchFamily="2" charset="0"/>
              </a:rPr>
              <a:t>- Lista anagrafiche utenti con documenti collegati e servizi attivati</a:t>
            </a: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101" y="1328828"/>
            <a:ext cx="5984033" cy="733204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851" y="2137580"/>
            <a:ext cx="7648770" cy="300819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572100" y="2597020"/>
            <a:ext cx="68451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>
                <a:latin typeface="Montserrat" panose="00000500000000000000" pitchFamily="2" charset="0"/>
              </a:rPr>
              <a:t>- Calendario per servizio, per visualizzare tutte le anagrafiche collegate e le presenze giorno per giorno</a:t>
            </a: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7289" y="2843241"/>
            <a:ext cx="5542384" cy="1779376"/>
          </a:xfrm>
          <a:prstGeom prst="rect">
            <a:avLst/>
          </a:prstGeom>
        </p:spPr>
      </p:pic>
      <p:sp>
        <p:nvSpPr>
          <p:cNvPr id="15" name="CasellaDiTesto 14"/>
          <p:cNvSpPr txBox="1"/>
          <p:nvPr/>
        </p:nvSpPr>
        <p:spPr>
          <a:xfrm>
            <a:off x="572100" y="3058776"/>
            <a:ext cx="257634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it-IT" sz="1000" dirty="0">
                <a:latin typeface="Montserrat" panose="00000500000000000000" pitchFamily="2" charset="0"/>
              </a:rPr>
              <a:t>Possibilità di acquisire le presenze </a:t>
            </a:r>
          </a:p>
          <a:p>
            <a:r>
              <a:rPr lang="it-IT" sz="1000" dirty="0">
                <a:latin typeface="Montserrat" panose="00000500000000000000" pitchFamily="2" charset="0"/>
              </a:rPr>
              <a:t>o di inserirle manualmente, </a:t>
            </a:r>
          </a:p>
          <a:p>
            <a:r>
              <a:rPr lang="it-IT" sz="1000" dirty="0">
                <a:latin typeface="Montserrat" panose="00000500000000000000" pitchFamily="2" charset="0"/>
              </a:rPr>
              <a:t>analisi presenze per periodo</a:t>
            </a:r>
          </a:p>
        </p:txBody>
      </p:sp>
      <p:sp>
        <p:nvSpPr>
          <p:cNvPr id="16" name="Titolo 1">
            <a:extLst>
              <a:ext uri="{FF2B5EF4-FFF2-40B4-BE49-F238E27FC236}">
                <a16:creationId xmlns:a16="http://schemas.microsoft.com/office/drawing/2014/main" id="{B1503B75-161D-F345-9429-C9835EE87183}"/>
              </a:ext>
            </a:extLst>
          </p:cNvPr>
          <p:cNvSpPr txBox="1">
            <a:spLocks/>
          </p:cNvSpPr>
          <p:nvPr/>
        </p:nvSpPr>
        <p:spPr>
          <a:xfrm>
            <a:off x="412440" y="391714"/>
            <a:ext cx="6070114" cy="246221"/>
          </a:xfrm>
          <a:prstGeom prst="rect">
            <a:avLst/>
          </a:prstGeom>
        </p:spPr>
        <p:txBody>
          <a:bodyPr rtlCol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100" dirty="0">
                <a:solidFill>
                  <a:srgbClr val="7C2231"/>
                </a:solidFill>
                <a:latin typeface="Montserrat" pitchFamily="2" charset="77"/>
                <a:cs typeface="Segoe UI Light" panose="020B0502040204020203" pitchFamily="34" charset="0"/>
              </a:rPr>
              <a:t>Presenze utenti</a:t>
            </a:r>
            <a:endParaRPr lang="it-IT" sz="2100" dirty="0">
              <a:solidFill>
                <a:srgbClr val="2E2B7B"/>
              </a:solidFill>
              <a:latin typeface="Montserrat" pitchFamily="2" charset="77"/>
              <a:cs typeface="Segoe UI Light" panose="020B0502040204020203" pitchFamily="34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B3F3BE6A-F832-8B7A-470A-2F6A854C2D63}"/>
              </a:ext>
            </a:extLst>
          </p:cNvPr>
          <p:cNvSpPr txBox="1"/>
          <p:nvPr/>
        </p:nvSpPr>
        <p:spPr>
          <a:xfrm>
            <a:off x="6840245" y="330158"/>
            <a:ext cx="230375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0" dirty="0">
                <a:solidFill>
                  <a:srgbClr val="7C2231"/>
                </a:solidFill>
                <a:latin typeface="Montserrat ExtraLight" pitchFamily="2" charset="77"/>
              </a:rPr>
              <a:t>| Controllo di gestione </a:t>
            </a:r>
            <a:r>
              <a:rPr lang="it-IT" sz="1400" b="1" dirty="0">
                <a:solidFill>
                  <a:srgbClr val="7C2231"/>
                </a:solidFill>
                <a:latin typeface="Montserrat ExtraLight" pitchFamily="2" charset="77"/>
              </a:rPr>
              <a:t>|</a:t>
            </a:r>
            <a:r>
              <a:rPr lang="it-IT" sz="1400" b="0" dirty="0">
                <a:solidFill>
                  <a:srgbClr val="7C2231"/>
                </a:solidFill>
                <a:latin typeface="Montserrat ExtraLight" pitchFamily="2" charset="7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10341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6950BFC3-D8DA-4A85-94F7-54DA5524770B}">
      <p188:commentRel xmlns:p188="http://schemas.microsoft.com/office/powerpoint/2018/8/main" r:id="rId2"/>
    </p:ext>
  </p:extLs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E2156D1-3DCC-7947-9619-9CC7D02ADDE9}"/>
              </a:ext>
            </a:extLst>
          </p:cNvPr>
          <p:cNvSpPr txBox="1"/>
          <p:nvPr/>
        </p:nvSpPr>
        <p:spPr>
          <a:xfrm>
            <a:off x="756000" y="1010858"/>
            <a:ext cx="7632000" cy="7500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it-IT" sz="4000" b="1" dirty="0">
                <a:solidFill>
                  <a:srgbClr val="2E2B7B"/>
                </a:solidFill>
                <a:latin typeface="Montserrat" pitchFamily="2" charset="77"/>
                <a:ea typeface="Arial" panose="020B0604020202020204" pitchFamily="34" charset="0"/>
              </a:rPr>
              <a:t>GRAZIE PER L’ATTENZIONE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E84AF6D2-375D-BD44-B856-17E09DDA854B}"/>
              </a:ext>
            </a:extLst>
          </p:cNvPr>
          <p:cNvSpPr txBox="1"/>
          <p:nvPr/>
        </p:nvSpPr>
        <p:spPr>
          <a:xfrm>
            <a:off x="1507331" y="2229340"/>
            <a:ext cx="5201535" cy="18973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1600" b="1" dirty="0">
                <a:solidFill>
                  <a:srgbClr val="595959"/>
                </a:solidFill>
                <a:effectLst/>
                <a:latin typeface="Montserrat" pitchFamily="2" charset="77"/>
              </a:rPr>
              <a:t>OTTIMA</a:t>
            </a:r>
          </a:p>
          <a:p>
            <a:pPr algn="ctr">
              <a:lnSpc>
                <a:spcPct val="150000"/>
              </a:lnSpc>
            </a:pPr>
            <a:r>
              <a:rPr lang="it-IT" sz="1600" dirty="0">
                <a:solidFill>
                  <a:srgbClr val="595959"/>
                </a:solidFill>
                <a:effectLst/>
                <a:latin typeface="Montserrat" pitchFamily="2" charset="77"/>
              </a:rPr>
              <a:t>Ravenna </a:t>
            </a:r>
            <a:r>
              <a:rPr lang="it-IT" sz="1600" dirty="0">
                <a:solidFill>
                  <a:srgbClr val="595959"/>
                </a:solidFill>
                <a:latin typeface="Montserrat" pitchFamily="2" charset="77"/>
              </a:rPr>
              <a:t>| Cesena | Pesaro | Trento</a:t>
            </a:r>
            <a:endParaRPr lang="it-IT" sz="1600" dirty="0">
              <a:solidFill>
                <a:srgbClr val="595959"/>
              </a:solidFill>
              <a:effectLst/>
              <a:latin typeface="Montserrat" pitchFamily="2" charset="77"/>
            </a:endParaRPr>
          </a:p>
          <a:p>
            <a:pPr algn="ctr">
              <a:lnSpc>
                <a:spcPct val="150000"/>
              </a:lnSpc>
            </a:pPr>
            <a:r>
              <a:rPr lang="it-IT" sz="1600" dirty="0">
                <a:solidFill>
                  <a:srgbClr val="595959"/>
                </a:solidFill>
                <a:effectLst/>
                <a:latin typeface="Montserrat" pitchFamily="2" charset="77"/>
              </a:rPr>
              <a:t>0544 468582</a:t>
            </a:r>
          </a:p>
          <a:p>
            <a:pPr algn="ctr">
              <a:lnSpc>
                <a:spcPct val="150000"/>
              </a:lnSpc>
            </a:pPr>
            <a:r>
              <a:rPr lang="it-IT" sz="1600" dirty="0" err="1">
                <a:solidFill>
                  <a:srgbClr val="595959"/>
                </a:solidFill>
                <a:latin typeface="Montserrat" pitchFamily="2" charset="77"/>
              </a:rPr>
              <a:t>segreteria</a:t>
            </a:r>
            <a:r>
              <a:rPr lang="it-IT" sz="1600" dirty="0" err="1">
                <a:solidFill>
                  <a:srgbClr val="595959"/>
                </a:solidFill>
                <a:effectLst/>
                <a:latin typeface="Montserrat" pitchFamily="2" charset="77"/>
              </a:rPr>
              <a:t>@ottima.it</a:t>
            </a:r>
            <a:endParaRPr lang="it-IT" sz="1600" dirty="0">
              <a:solidFill>
                <a:srgbClr val="595959"/>
              </a:solidFill>
              <a:effectLst/>
              <a:latin typeface="Montserrat" pitchFamily="2" charset="77"/>
            </a:endParaRPr>
          </a:p>
          <a:p>
            <a:pPr algn="ctr">
              <a:lnSpc>
                <a:spcPct val="150000"/>
              </a:lnSpc>
            </a:pPr>
            <a:r>
              <a:rPr lang="it-IT" sz="1600" dirty="0" err="1">
                <a:solidFill>
                  <a:srgbClr val="595959"/>
                </a:solidFill>
                <a:effectLst/>
                <a:latin typeface="Montserrat" pitchFamily="2" charset="77"/>
              </a:rPr>
              <a:t>ottima.it</a:t>
            </a:r>
            <a:endParaRPr lang="it-IT" sz="1600" dirty="0">
              <a:solidFill>
                <a:srgbClr val="595959"/>
              </a:solidFill>
              <a:effectLst/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00124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CB14EDA4-4D15-7A4B-AFC9-8AAD0F2816E9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Immagine 4" descr="Immagine che contiene testo, lavagnabianca&#10;&#10;Descrizione generata automaticamente">
            <a:extLst>
              <a:ext uri="{FF2B5EF4-FFF2-40B4-BE49-F238E27FC236}">
                <a16:creationId xmlns:a16="http://schemas.microsoft.com/office/drawing/2014/main" id="{E63CFD9E-AA96-BF41-6632-BDF9EE1B97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038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1F19040-FEC1-4B18-A7DD-FE0D5255639C}"/>
              </a:ext>
            </a:extLst>
          </p:cNvPr>
          <p:cNvSpPr txBox="1">
            <a:spLocks/>
          </p:cNvSpPr>
          <p:nvPr/>
        </p:nvSpPr>
        <p:spPr>
          <a:xfrm>
            <a:off x="461638" y="525986"/>
            <a:ext cx="3945846" cy="280074"/>
          </a:xfrm>
          <a:prstGeom prst="rect">
            <a:avLst/>
          </a:prstGeom>
        </p:spPr>
        <p:txBody>
          <a:bodyPr rtlCol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100" dirty="0">
                <a:solidFill>
                  <a:srgbClr val="2E2B7B"/>
                </a:solidFill>
                <a:latin typeface="Montserrat" pitchFamily="2" charset="77"/>
                <a:cs typeface="Segoe UI Light" panose="020B0502040204020203" pitchFamily="34" charset="0"/>
              </a:rPr>
              <a:t>ANAGRAFICHE</a:t>
            </a:r>
            <a:endParaRPr lang="it-IT" sz="2400" b="0" dirty="0">
              <a:solidFill>
                <a:srgbClr val="2E2B7B"/>
              </a:solidFill>
              <a:latin typeface="Montserrat ExtraLight" pitchFamily="2" charset="77"/>
            </a:endParaRPr>
          </a:p>
          <a:p>
            <a:endParaRPr lang="it-IT" sz="2100" dirty="0">
              <a:solidFill>
                <a:srgbClr val="2E2B7B"/>
              </a:solidFill>
              <a:latin typeface="Montserrat" pitchFamily="2" charset="77"/>
              <a:cs typeface="Segoe UI Light" panose="020B0502040204020203" pitchFamily="34" charset="0"/>
            </a:endParaRPr>
          </a:p>
        </p:txBody>
      </p:sp>
      <p:sp>
        <p:nvSpPr>
          <p:cNvPr id="6" name="Segnaposto contenuto 17">
            <a:extLst>
              <a:ext uri="{FF2B5EF4-FFF2-40B4-BE49-F238E27FC236}">
                <a16:creationId xmlns:a16="http://schemas.microsoft.com/office/drawing/2014/main" id="{449193A0-39A7-4243-A7F4-A2F843EFB8EB}"/>
              </a:ext>
            </a:extLst>
          </p:cNvPr>
          <p:cNvSpPr txBox="1">
            <a:spLocks/>
          </p:cNvSpPr>
          <p:nvPr/>
        </p:nvSpPr>
        <p:spPr>
          <a:xfrm>
            <a:off x="461638" y="913649"/>
            <a:ext cx="4492102" cy="73866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500"/>
              </a:spcAft>
              <a:buNone/>
            </a:pPr>
            <a:r>
              <a:rPr lang="it-IT" dirty="0">
                <a:solidFill>
                  <a:srgbClr val="363636"/>
                </a:solidFill>
                <a:latin typeface="Montserrat" pitchFamily="2" charset="77"/>
              </a:rPr>
              <a:t>La comunicazione continua con il </a:t>
            </a:r>
            <a:r>
              <a:rPr lang="it-IT" b="1" dirty="0">
                <a:solidFill>
                  <a:srgbClr val="363636"/>
                </a:solidFill>
                <a:latin typeface="Montserrat" pitchFamily="2" charset="77"/>
              </a:rPr>
              <a:t>software paghe </a:t>
            </a:r>
            <a:r>
              <a:rPr lang="it-IT" dirty="0">
                <a:solidFill>
                  <a:srgbClr val="363636"/>
                </a:solidFill>
                <a:latin typeface="Montserrat" pitchFamily="2" charset="77"/>
              </a:rPr>
              <a:t>è essenziale per avere le </a:t>
            </a:r>
            <a:r>
              <a:rPr lang="it-IT" b="1" dirty="0">
                <a:solidFill>
                  <a:srgbClr val="363636"/>
                </a:solidFill>
                <a:latin typeface="Montserrat" pitchFamily="2" charset="77"/>
              </a:rPr>
              <a:t>risorse</a:t>
            </a:r>
            <a:r>
              <a:rPr lang="it-IT" dirty="0">
                <a:solidFill>
                  <a:srgbClr val="363636"/>
                </a:solidFill>
                <a:latin typeface="Montserrat" pitchFamily="2" charset="77"/>
              </a:rPr>
              <a:t> (dati anagrafici, contratti, inquadramento lavorativo) </a:t>
            </a:r>
            <a:r>
              <a:rPr lang="it-IT" b="1" dirty="0">
                <a:solidFill>
                  <a:srgbClr val="363636"/>
                </a:solidFill>
                <a:latin typeface="Montserrat" pitchFamily="2" charset="77"/>
              </a:rPr>
              <a:t>sempre aggiornate</a:t>
            </a:r>
            <a:r>
              <a:rPr lang="it-IT" dirty="0">
                <a:solidFill>
                  <a:srgbClr val="363636"/>
                </a:solidFill>
                <a:latin typeface="Montserrat" pitchFamily="2" charset="77"/>
              </a:rPr>
              <a:t>.</a:t>
            </a:r>
            <a:endParaRPr lang="it-IT" sz="900" dirty="0">
              <a:solidFill>
                <a:prstClr val="black">
                  <a:lumMod val="75000"/>
                  <a:lumOff val="25000"/>
                </a:prstClr>
              </a:solidFill>
              <a:latin typeface="Montserrat" pitchFamily="2" charset="77"/>
              <a:cs typeface="Segoe UI" panose="020B0502040204020203" pitchFamily="34" charset="0"/>
            </a:endParaRPr>
          </a:p>
          <a:p>
            <a:pPr marL="0" indent="0">
              <a:spcAft>
                <a:spcPts val="1500"/>
              </a:spcAft>
              <a:buNone/>
            </a:pPr>
            <a:endParaRPr lang="it-IT" sz="900" dirty="0">
              <a:solidFill>
                <a:prstClr val="black">
                  <a:lumMod val="75000"/>
                  <a:lumOff val="25000"/>
                </a:prstClr>
              </a:solidFill>
              <a:latin typeface="Montserrat" pitchFamily="2" charset="77"/>
              <a:cs typeface="Segoe UI" panose="020B0502040204020203" pitchFamily="34" charset="0"/>
            </a:endParaRPr>
          </a:p>
          <a:p>
            <a:pPr marL="0" indent="0">
              <a:spcAft>
                <a:spcPts val="1500"/>
              </a:spcAft>
              <a:buNone/>
            </a:pPr>
            <a:endParaRPr lang="it-IT" sz="900" dirty="0">
              <a:solidFill>
                <a:prstClr val="black">
                  <a:lumMod val="75000"/>
                  <a:lumOff val="25000"/>
                </a:prstClr>
              </a:solidFill>
              <a:latin typeface="Montserrat" pitchFamily="2" charset="77"/>
              <a:cs typeface="Segoe UI" panose="020B0502040204020203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3ADA15D8-FF2A-EF17-EBDF-A488A8E5730A}"/>
              </a:ext>
            </a:extLst>
          </p:cNvPr>
          <p:cNvSpPr txBox="1"/>
          <p:nvPr/>
        </p:nvSpPr>
        <p:spPr>
          <a:xfrm>
            <a:off x="5885896" y="449976"/>
            <a:ext cx="318173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1" dirty="0">
                <a:solidFill>
                  <a:srgbClr val="2E2B7B"/>
                </a:solidFill>
                <a:latin typeface="Montserrat ExtraLight" pitchFamily="2" charset="77"/>
              </a:rPr>
              <a:t>| </a:t>
            </a:r>
            <a:r>
              <a:rPr lang="it-IT" sz="1400" b="0" dirty="0">
                <a:solidFill>
                  <a:srgbClr val="2E2B7B"/>
                </a:solidFill>
                <a:latin typeface="Montserrat ExtraLight" pitchFamily="2" charset="77"/>
              </a:rPr>
              <a:t>Risorse Umane e Beni Aziendali </a:t>
            </a:r>
            <a:r>
              <a:rPr lang="it-IT" sz="1400" b="1" dirty="0">
                <a:solidFill>
                  <a:srgbClr val="2E2B7B"/>
                </a:solidFill>
                <a:latin typeface="Montserrat ExtraLight" pitchFamily="2" charset="77"/>
              </a:rPr>
              <a:t>|</a:t>
            </a:r>
            <a:endParaRPr lang="it-IT" b="1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F8813C1A-F983-E8FF-1DBF-2C4A82FD2803}"/>
              </a:ext>
            </a:extLst>
          </p:cNvPr>
          <p:cNvSpPr txBox="1"/>
          <p:nvPr/>
        </p:nvSpPr>
        <p:spPr>
          <a:xfrm>
            <a:off x="461638" y="3760233"/>
            <a:ext cx="8438225" cy="615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spcAft>
                <a:spcPts val="1500"/>
              </a:spcAft>
              <a:buNone/>
            </a:pPr>
            <a:r>
              <a:rPr lang="it-IT" sz="1200" b="1" dirty="0">
                <a:solidFill>
                  <a:srgbClr val="363636"/>
                </a:solidFill>
                <a:latin typeface="Montserrat" pitchFamily="2" charset="77"/>
              </a:rPr>
              <a:t>L’integrazione</a:t>
            </a:r>
            <a:r>
              <a:rPr lang="it-IT" sz="1200" dirty="0">
                <a:solidFill>
                  <a:srgbClr val="363636"/>
                </a:solidFill>
                <a:latin typeface="Montserrat" pitchFamily="2" charset="77"/>
              </a:rPr>
              <a:t> con il mondo paghe è </a:t>
            </a:r>
            <a:r>
              <a:rPr lang="it-IT" sz="1200" b="1" dirty="0">
                <a:solidFill>
                  <a:srgbClr val="363636"/>
                </a:solidFill>
                <a:latin typeface="Montserrat" pitchFamily="2" charset="77"/>
              </a:rPr>
              <a:t>biunivoca</a:t>
            </a:r>
            <a:r>
              <a:rPr lang="it-IT" sz="1200" dirty="0">
                <a:solidFill>
                  <a:srgbClr val="363636"/>
                </a:solidFill>
                <a:latin typeface="Montserrat" pitchFamily="2" charset="77"/>
              </a:rPr>
              <a:t>. A seconda del contesto aziendale, BJB può </a:t>
            </a:r>
            <a:r>
              <a:rPr lang="it-IT" sz="1200" b="1" dirty="0">
                <a:solidFill>
                  <a:srgbClr val="363636"/>
                </a:solidFill>
                <a:latin typeface="Montserrat" pitchFamily="2" charset="77"/>
              </a:rPr>
              <a:t>acquisire report </a:t>
            </a:r>
            <a:r>
              <a:rPr lang="it-IT" sz="1200" b="1" dirty="0" err="1">
                <a:solidFill>
                  <a:srgbClr val="363636"/>
                </a:solidFill>
                <a:latin typeface="Montserrat" pitchFamily="2" charset="77"/>
              </a:rPr>
              <a:t>excel</a:t>
            </a:r>
            <a:r>
              <a:rPr lang="it-IT" sz="1200" dirty="0">
                <a:solidFill>
                  <a:srgbClr val="363636"/>
                </a:solidFill>
                <a:latin typeface="Montserrat" pitchFamily="2" charset="77"/>
              </a:rPr>
              <a:t> o essere </a:t>
            </a:r>
            <a:r>
              <a:rPr lang="it-IT" sz="1200" b="1" dirty="0">
                <a:solidFill>
                  <a:srgbClr val="363636"/>
                </a:solidFill>
                <a:latin typeface="Montserrat" pitchFamily="2" charset="77"/>
              </a:rPr>
              <a:t>aggiornato manualmente </a:t>
            </a:r>
            <a:r>
              <a:rPr lang="it-IT" sz="1200" dirty="0">
                <a:solidFill>
                  <a:srgbClr val="363636"/>
                </a:solidFill>
                <a:latin typeface="Montserrat" pitchFamily="2" charset="77"/>
              </a:rPr>
              <a:t>e </a:t>
            </a:r>
            <a:r>
              <a:rPr lang="it-IT" sz="1200" b="1" dirty="0">
                <a:solidFill>
                  <a:srgbClr val="363636"/>
                </a:solidFill>
                <a:latin typeface="Montserrat" pitchFamily="2" charset="77"/>
              </a:rPr>
              <a:t>creare </a:t>
            </a:r>
            <a:r>
              <a:rPr lang="it-IT" sz="1200" dirty="0">
                <a:solidFill>
                  <a:srgbClr val="363636"/>
                </a:solidFill>
                <a:latin typeface="Montserrat" pitchFamily="2" charset="77"/>
              </a:rPr>
              <a:t>a sua volta dei report.</a:t>
            </a:r>
          </a:p>
        </p:txBody>
      </p:sp>
      <p:pic>
        <p:nvPicPr>
          <p:cNvPr id="1028" name="Picture 4" descr="Vettore Frame Monitor Sottile Con Schermo Bianco Vuoto Isolato - Grafica  Vettoriale © koblizeek 225322060 | Depositphotos">
            <a:extLst>
              <a:ext uri="{FF2B5EF4-FFF2-40B4-BE49-F238E27FC236}">
                <a16:creationId xmlns:a16="http://schemas.microsoft.com/office/drawing/2014/main" id="{83559F9C-272B-7A69-09A6-3444A3F1A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28" y="1806410"/>
            <a:ext cx="2413524" cy="1910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A01E5A48-42E1-E002-F4BC-DC12917AD448}"/>
              </a:ext>
            </a:extLst>
          </p:cNvPr>
          <p:cNvCxnSpPr>
            <a:cxnSpLocks/>
          </p:cNvCxnSpPr>
          <p:nvPr/>
        </p:nvCxnSpPr>
        <p:spPr>
          <a:xfrm>
            <a:off x="2730838" y="3079148"/>
            <a:ext cx="3353291" cy="93265"/>
          </a:xfrm>
          <a:prstGeom prst="straightConnector1">
            <a:avLst/>
          </a:prstGeom>
          <a:ln w="28575">
            <a:solidFill>
              <a:srgbClr val="88072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Software Paghe per Consulenti del Lavoro - GBsoftware ®">
            <a:extLst>
              <a:ext uri="{FF2B5EF4-FFF2-40B4-BE49-F238E27FC236}">
                <a16:creationId xmlns:a16="http://schemas.microsoft.com/office/drawing/2014/main" id="{C3035E89-763B-C7D4-5FD0-EE7558EC4B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823" y="1213540"/>
            <a:ext cx="2177179" cy="964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532320A9-4EFA-4420-C382-50E376BA6D25}"/>
              </a:ext>
            </a:extLst>
          </p:cNvPr>
          <p:cNvSpPr txBox="1"/>
          <p:nvPr/>
        </p:nvSpPr>
        <p:spPr>
          <a:xfrm>
            <a:off x="5479728" y="909929"/>
            <a:ext cx="16068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dirty="0">
                <a:solidFill>
                  <a:srgbClr val="88072C"/>
                </a:solidFill>
                <a:latin typeface="Montserrat" pitchFamily="2" charset="77"/>
              </a:rPr>
              <a:t>SOFTWARE PAGHE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7D846406-8C14-09A3-CCD2-F4119FC31866}"/>
              </a:ext>
            </a:extLst>
          </p:cNvPr>
          <p:cNvSpPr txBox="1"/>
          <p:nvPr/>
        </p:nvSpPr>
        <p:spPr>
          <a:xfrm rot="21178396">
            <a:off x="2874972" y="1959676"/>
            <a:ext cx="25502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>
                <a:solidFill>
                  <a:srgbClr val="88072C"/>
                </a:solidFill>
                <a:latin typeface="Montserrat" pitchFamily="2" charset="77"/>
              </a:rPr>
              <a:t>RICEVE | Organico aggiornato</a:t>
            </a:r>
          </a:p>
        </p:txBody>
      </p: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55F61AC3-26F8-E106-8ACD-04E4D770F754}"/>
              </a:ext>
            </a:extLst>
          </p:cNvPr>
          <p:cNvCxnSpPr>
            <a:cxnSpLocks/>
          </p:cNvCxnSpPr>
          <p:nvPr/>
        </p:nvCxnSpPr>
        <p:spPr>
          <a:xfrm flipH="1">
            <a:off x="2795196" y="2132210"/>
            <a:ext cx="2415996" cy="326934"/>
          </a:xfrm>
          <a:prstGeom prst="straightConnector1">
            <a:avLst/>
          </a:prstGeom>
          <a:ln w="28575">
            <a:solidFill>
              <a:srgbClr val="88072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3A429D14-0F86-1017-1710-B696D9647453}"/>
              </a:ext>
            </a:extLst>
          </p:cNvPr>
          <p:cNvSpPr txBox="1"/>
          <p:nvPr/>
        </p:nvSpPr>
        <p:spPr>
          <a:xfrm>
            <a:off x="3065641" y="2817233"/>
            <a:ext cx="25502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>
                <a:solidFill>
                  <a:srgbClr val="88072C"/>
                </a:solidFill>
                <a:latin typeface="Montserrat" pitchFamily="2" charset="77"/>
              </a:rPr>
              <a:t>INVIA | Anagrafiche create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78238702-524D-2D5E-C6B1-4FE66B8A6046}"/>
              </a:ext>
            </a:extLst>
          </p:cNvPr>
          <p:cNvSpPr txBox="1"/>
          <p:nvPr/>
        </p:nvSpPr>
        <p:spPr>
          <a:xfrm>
            <a:off x="6328137" y="2380721"/>
            <a:ext cx="20418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dirty="0">
                <a:solidFill>
                  <a:srgbClr val="88072C"/>
                </a:solidFill>
                <a:latin typeface="Montserrat" pitchFamily="2" charset="77"/>
              </a:rPr>
              <a:t>STUDIO PAGHE</a:t>
            </a:r>
          </a:p>
        </p:txBody>
      </p:sp>
      <p:pic>
        <p:nvPicPr>
          <p:cNvPr id="1032" name="Picture 8" descr="Software buste paga - Paghe GB Web di GBsoftware ®">
            <a:extLst>
              <a:ext uri="{FF2B5EF4-FFF2-40B4-BE49-F238E27FC236}">
                <a16:creationId xmlns:a16="http://schemas.microsoft.com/office/drawing/2014/main" id="{2A8291CA-C73C-B5BF-597A-16BE9967E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360" y="2604766"/>
            <a:ext cx="2041863" cy="1165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magine 2">
            <a:extLst>
              <a:ext uri="{FF2B5EF4-FFF2-40B4-BE49-F238E27FC236}">
                <a16:creationId xmlns:a16="http://schemas.microsoft.com/office/drawing/2014/main" id="{D08ACC86-042E-FB15-C349-77015616B8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4497" y="2072437"/>
            <a:ext cx="1063831" cy="102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648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97">
        <p:fade/>
      </p:transition>
    </mc:Choice>
    <mc:Fallback xmlns="">
      <p:transition spd="med" advTm="597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E6566285-26D3-481B-BD1E-B1B35DE63AD0}"/>
              </a:ext>
            </a:extLst>
          </p:cNvPr>
          <p:cNvSpPr txBox="1"/>
          <p:nvPr/>
        </p:nvSpPr>
        <p:spPr>
          <a:xfrm>
            <a:off x="419605" y="1031942"/>
            <a:ext cx="78009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" pitchFamily="2" charset="77"/>
                <a:cs typeface="Segoe UI" panose="020B0502040204020203" pitchFamily="34" charset="0"/>
              </a:rPr>
              <a:t>Gestione di tutti i documenti</a:t>
            </a:r>
            <a:r>
              <a:rPr lang="it-IT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" pitchFamily="2" charset="77"/>
                <a:cs typeface="Segoe UI" panose="020B0502040204020203" pitchFamily="34" charset="0"/>
              </a:rPr>
              <a:t> personali del lavoratore </a:t>
            </a:r>
            <a:r>
              <a:rPr lang="it-IT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" pitchFamily="2" charset="77"/>
                <a:cs typeface="Segoe UI" panose="020B0502040204020203" pitchFamily="34" charset="0"/>
              </a:rPr>
              <a:t>e documenti relativi al </a:t>
            </a:r>
            <a:r>
              <a:rPr lang="it-IT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" pitchFamily="2" charset="77"/>
                <a:cs typeface="Segoe UI" panose="020B0502040204020203" pitchFamily="34" charset="0"/>
              </a:rPr>
              <a:t>rapporto di lavoro.</a:t>
            </a:r>
          </a:p>
        </p:txBody>
      </p:sp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id="{32FAE095-CDAF-41FB-8577-2F108DDE24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32393206"/>
              </p:ext>
            </p:extLst>
          </p:nvPr>
        </p:nvGraphicFramePr>
        <p:xfrm>
          <a:off x="262443" y="1333878"/>
          <a:ext cx="3445461" cy="30740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magine 4">
            <a:extLst>
              <a:ext uri="{FF2B5EF4-FFF2-40B4-BE49-F238E27FC236}">
                <a16:creationId xmlns:a16="http://schemas.microsoft.com/office/drawing/2014/main" id="{08BB0FB3-DEE3-48F9-8546-02422D7805B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946" t="4088" r="7016"/>
          <a:stretch/>
        </p:blipFill>
        <p:spPr>
          <a:xfrm>
            <a:off x="3986074" y="1598520"/>
            <a:ext cx="4785064" cy="2658068"/>
          </a:xfrm>
          <a:prstGeom prst="rect">
            <a:avLst/>
          </a:prstGeom>
          <a:effectLst>
            <a:softEdge rad="0"/>
          </a:effectLst>
        </p:spPr>
      </p:pic>
      <p:sp>
        <p:nvSpPr>
          <p:cNvPr id="8" name="Titolo 1">
            <a:extLst>
              <a:ext uri="{FF2B5EF4-FFF2-40B4-BE49-F238E27FC236}">
                <a16:creationId xmlns:a16="http://schemas.microsoft.com/office/drawing/2014/main" id="{E75D9899-D4F5-E548-AEE7-C6A397A95E1F}"/>
              </a:ext>
            </a:extLst>
          </p:cNvPr>
          <p:cNvSpPr txBox="1">
            <a:spLocks/>
          </p:cNvSpPr>
          <p:nvPr/>
        </p:nvSpPr>
        <p:spPr>
          <a:xfrm>
            <a:off x="419605" y="465364"/>
            <a:ext cx="6070114" cy="276999"/>
          </a:xfrm>
          <a:prstGeom prst="rect">
            <a:avLst/>
          </a:prstGeom>
        </p:spPr>
        <p:txBody>
          <a:bodyPr rtlCol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100" dirty="0">
                <a:solidFill>
                  <a:srgbClr val="2E2B7B"/>
                </a:solidFill>
                <a:latin typeface="Montserrat" pitchFamily="2" charset="77"/>
                <a:cs typeface="Segoe UI Light" panose="020B0502040204020203" pitchFamily="34" charset="0"/>
              </a:rPr>
              <a:t>DOCUMENTI</a:t>
            </a:r>
            <a:endParaRPr lang="it-IT" sz="2400" b="0" dirty="0">
              <a:solidFill>
                <a:srgbClr val="2E2B7B"/>
              </a:solidFill>
              <a:latin typeface="Montserrat ExtraLight" pitchFamily="2" charset="77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B7EAC9B-99EF-8EC9-A8B2-DF90A98C6A8D}"/>
              </a:ext>
            </a:extLst>
          </p:cNvPr>
          <p:cNvSpPr txBox="1"/>
          <p:nvPr/>
        </p:nvSpPr>
        <p:spPr>
          <a:xfrm>
            <a:off x="5885896" y="449976"/>
            <a:ext cx="318173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1" dirty="0">
                <a:solidFill>
                  <a:srgbClr val="2E2B7B"/>
                </a:solidFill>
                <a:latin typeface="Montserrat ExtraLight" pitchFamily="2" charset="77"/>
              </a:rPr>
              <a:t>| </a:t>
            </a:r>
            <a:r>
              <a:rPr lang="it-IT" sz="1400" b="0" dirty="0">
                <a:solidFill>
                  <a:srgbClr val="2E2B7B"/>
                </a:solidFill>
                <a:latin typeface="Montserrat ExtraLight" pitchFamily="2" charset="77"/>
              </a:rPr>
              <a:t>Risorse Umane e Beni Aziendali </a:t>
            </a:r>
            <a:r>
              <a:rPr lang="it-IT" sz="1400" b="1" dirty="0">
                <a:solidFill>
                  <a:srgbClr val="2E2B7B"/>
                </a:solidFill>
                <a:latin typeface="Montserrat ExtraLight" pitchFamily="2" charset="77"/>
              </a:rPr>
              <a:t>|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104417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66">
        <p:fade/>
      </p:transition>
    </mc:Choice>
    <mc:Fallback xmlns="">
      <p:transition spd="med" advTm="566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568FC376-9663-427B-94B2-8B1E4679C7B3}"/>
              </a:ext>
            </a:extLst>
          </p:cNvPr>
          <p:cNvSpPr txBox="1"/>
          <p:nvPr/>
        </p:nvSpPr>
        <p:spPr>
          <a:xfrm>
            <a:off x="2420893" y="1032546"/>
            <a:ext cx="607011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>
                <a:latin typeface="Montserrat" panose="00000500000000000000" pitchFamily="2" charset="0"/>
              </a:rPr>
              <a:t>Lista dei </a:t>
            </a:r>
            <a:r>
              <a:rPr lang="it-IT" sz="1200" b="1" dirty="0">
                <a:latin typeface="Montserrat" panose="00000500000000000000" pitchFamily="2" charset="0"/>
              </a:rPr>
              <a:t>propri</a:t>
            </a:r>
            <a:r>
              <a:rPr lang="it-IT" sz="1200" dirty="0">
                <a:latin typeface="Montserrat" panose="00000500000000000000" pitchFamily="2" charset="0"/>
              </a:rPr>
              <a:t> </a:t>
            </a:r>
            <a:r>
              <a:rPr lang="it-IT" sz="1200" b="1" dirty="0">
                <a:latin typeface="Montserrat" panose="00000500000000000000" pitchFamily="2" charset="0"/>
              </a:rPr>
              <a:t>documenti </a:t>
            </a:r>
            <a:r>
              <a:rPr lang="it-IT" sz="1200" dirty="0">
                <a:latin typeface="Montserrat" panose="00000500000000000000" pitchFamily="2" charset="0"/>
              </a:rPr>
              <a:t>personali</a:t>
            </a:r>
            <a:r>
              <a:rPr lang="it-IT" sz="1200" b="1" dirty="0">
                <a:latin typeface="Montserrat" panose="00000500000000000000" pitchFamily="2" charset="0"/>
              </a:rPr>
              <a:t> </a:t>
            </a:r>
            <a:r>
              <a:rPr lang="it-IT" sz="1200" dirty="0">
                <a:latin typeface="Montserrat" panose="00000500000000000000" pitchFamily="2" charset="0"/>
              </a:rPr>
              <a:t>e di assunzione.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CD1B538-CD78-442B-9D36-E6447AC9C4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541" y="1027729"/>
            <a:ext cx="2067759" cy="34778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175">
            <a:solidFill>
              <a:schemeClr val="tx2">
                <a:lumMod val="40000"/>
                <a:lumOff val="60000"/>
              </a:schemeClr>
            </a:solidFill>
          </a:ln>
          <a:effectLst/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C7276886-E5B8-438C-8A75-A72B3A7134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7200" y="1458232"/>
            <a:ext cx="1835668" cy="30709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175">
            <a:solidFill>
              <a:schemeClr val="tx2">
                <a:lumMod val="40000"/>
                <a:lumOff val="60000"/>
              </a:schemeClr>
            </a:solidFill>
          </a:ln>
          <a:effectLst/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5B66003-CAC2-4AA7-A1F3-F8BB24425605}"/>
              </a:ext>
            </a:extLst>
          </p:cNvPr>
          <p:cNvSpPr txBox="1"/>
          <p:nvPr/>
        </p:nvSpPr>
        <p:spPr>
          <a:xfrm>
            <a:off x="4299277" y="2674068"/>
            <a:ext cx="4078514" cy="2896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lvl="0" indent="-1714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695825" algn="l"/>
              </a:tabLst>
            </a:pPr>
            <a:r>
              <a:rPr lang="it-IT" sz="1200" dirty="0">
                <a:latin typeface="Montserrat" panose="00000500000000000000" pitchFamily="2" charset="0"/>
              </a:rPr>
              <a:t>Visualizzala lista delle </a:t>
            </a:r>
            <a:r>
              <a:rPr lang="it-IT" sz="1200" b="1" dirty="0">
                <a:latin typeface="Montserrat" panose="00000500000000000000" pitchFamily="2" charset="0"/>
              </a:rPr>
              <a:t>scadenze dei documenti</a:t>
            </a:r>
            <a:r>
              <a:rPr lang="it-IT" sz="1200" dirty="0">
                <a:latin typeface="Montserrat" panose="00000500000000000000" pitchFamily="2" charset="0"/>
              </a:rPr>
              <a:t>.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60D1D6BB-02D6-4C1A-9C88-9C1BAD600F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4979" y="3006089"/>
            <a:ext cx="2137941" cy="1414864"/>
          </a:xfrm>
          <a:prstGeom prst="roundRect">
            <a:avLst>
              <a:gd name="adj" fmla="val 8594"/>
            </a:avLst>
          </a:prstGeom>
          <a:noFill/>
          <a:ln w="3175">
            <a:solidFill>
              <a:schemeClr val="tx2">
                <a:lumMod val="40000"/>
                <a:lumOff val="60000"/>
              </a:schemeClr>
            </a:solidFill>
          </a:ln>
          <a:effectLst/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8F47CC87-1F21-4085-95ED-0E6A91A7B6C0}"/>
              </a:ext>
            </a:extLst>
          </p:cNvPr>
          <p:cNvSpPr txBox="1"/>
          <p:nvPr/>
        </p:nvSpPr>
        <p:spPr>
          <a:xfrm>
            <a:off x="4299277" y="1661534"/>
            <a:ext cx="40785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>
                <a:latin typeface="Montserrat" panose="00000500000000000000" pitchFamily="2" charset="0"/>
              </a:rPr>
              <a:t>Carica un </a:t>
            </a:r>
            <a:r>
              <a:rPr lang="it-IT" sz="1200" b="1" dirty="0">
                <a:latin typeface="Montserrat" panose="00000500000000000000" pitchFamily="2" charset="0"/>
              </a:rPr>
              <a:t>nuovo allegato </a:t>
            </a:r>
            <a:r>
              <a:rPr lang="it-IT" sz="1200" dirty="0">
                <a:latin typeface="Montserrat" panose="00000500000000000000" pitchFamily="2" charset="0"/>
              </a:rPr>
              <a:t>e attendi che sia </a:t>
            </a:r>
            <a:r>
              <a:rPr lang="it-IT" sz="1200" b="1" dirty="0">
                <a:latin typeface="Montserrat" panose="00000500000000000000" pitchFamily="2" charset="0"/>
              </a:rPr>
              <a:t>validato</a:t>
            </a:r>
            <a:r>
              <a:rPr lang="it-IT" sz="1200" dirty="0">
                <a:latin typeface="Montserrat" panose="00000500000000000000" pitchFamily="2" charset="0"/>
              </a:rPr>
              <a:t> dal responsabile.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47F29118-61F6-494C-8A6F-11546742BB83}"/>
              </a:ext>
            </a:extLst>
          </p:cNvPr>
          <p:cNvSpPr txBox="1"/>
          <p:nvPr/>
        </p:nvSpPr>
        <p:spPr>
          <a:xfrm>
            <a:off x="4299277" y="2223212"/>
            <a:ext cx="43209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>
                <a:latin typeface="Montserrat" panose="00000500000000000000" pitchFamily="2" charset="0"/>
              </a:rPr>
              <a:t>Visualizza la </a:t>
            </a:r>
            <a:r>
              <a:rPr lang="it-IT" sz="1200" b="1" dirty="0">
                <a:latin typeface="Montserrat" panose="00000500000000000000" pitchFamily="2" charset="0"/>
              </a:rPr>
              <a:t>lista di tutti i documenti </a:t>
            </a:r>
            <a:r>
              <a:rPr lang="it-IT" sz="1200" dirty="0">
                <a:latin typeface="Montserrat" panose="00000500000000000000" pitchFamily="2" charset="0"/>
              </a:rPr>
              <a:t>caricati ed il loro </a:t>
            </a:r>
            <a:r>
              <a:rPr lang="it-IT" sz="1200" b="1" dirty="0">
                <a:latin typeface="Montserrat" panose="00000500000000000000" pitchFamily="2" charset="0"/>
              </a:rPr>
              <a:t>stato</a:t>
            </a:r>
            <a:r>
              <a:rPr lang="it-IT" sz="1200" dirty="0">
                <a:latin typeface="Montserrat" panose="00000500000000000000" pitchFamily="2" charset="0"/>
              </a:rPr>
              <a:t>.</a:t>
            </a: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1ECD300F-400D-4584-AED9-54B435118A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9768" y="3031901"/>
            <a:ext cx="2364913" cy="14135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175">
            <a:solidFill>
              <a:schemeClr val="tx2">
                <a:lumMod val="40000"/>
                <a:lumOff val="6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Titolo 1">
            <a:extLst>
              <a:ext uri="{FF2B5EF4-FFF2-40B4-BE49-F238E27FC236}">
                <a16:creationId xmlns:a16="http://schemas.microsoft.com/office/drawing/2014/main" id="{B1503B75-161D-F345-9429-C9835EE87183}"/>
              </a:ext>
            </a:extLst>
          </p:cNvPr>
          <p:cNvSpPr txBox="1">
            <a:spLocks/>
          </p:cNvSpPr>
          <p:nvPr/>
        </p:nvSpPr>
        <p:spPr>
          <a:xfrm>
            <a:off x="332541" y="342034"/>
            <a:ext cx="6070114" cy="310442"/>
          </a:xfrm>
          <a:prstGeom prst="rect">
            <a:avLst/>
          </a:prstGeom>
        </p:spPr>
        <p:txBody>
          <a:bodyPr rtlCol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100" dirty="0">
                <a:solidFill>
                  <a:srgbClr val="2E2B7B"/>
                </a:solidFill>
                <a:latin typeface="Montserrat" pitchFamily="2" charset="77"/>
                <a:cs typeface="Segoe UI Light" panose="020B0502040204020203" pitchFamily="34" charset="0"/>
              </a:rPr>
              <a:t>APP | DOCUMENTI</a:t>
            </a:r>
            <a:br>
              <a:rPr lang="it-IT" sz="2100" dirty="0">
                <a:solidFill>
                  <a:srgbClr val="2E2B7B"/>
                </a:solidFill>
                <a:latin typeface="Montserrat" pitchFamily="2" charset="77"/>
                <a:cs typeface="Segoe UI Light" panose="020B0502040204020203" pitchFamily="34" charset="0"/>
              </a:rPr>
            </a:br>
            <a:endParaRPr lang="it-IT" sz="2100" dirty="0">
              <a:solidFill>
                <a:srgbClr val="2E2B7B"/>
              </a:solidFill>
              <a:latin typeface="Montserrat" pitchFamily="2" charset="77"/>
              <a:cs typeface="Segoe UI Light" panose="020B0502040204020203" pitchFamily="34" charset="0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699BA5FE-C887-C367-EF12-D6E819425DCC}"/>
              </a:ext>
            </a:extLst>
          </p:cNvPr>
          <p:cNvSpPr txBox="1"/>
          <p:nvPr/>
        </p:nvSpPr>
        <p:spPr>
          <a:xfrm>
            <a:off x="5917837" y="303922"/>
            <a:ext cx="318173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1" dirty="0">
                <a:solidFill>
                  <a:srgbClr val="2E2B7B"/>
                </a:solidFill>
                <a:latin typeface="Montserrat ExtraLight" pitchFamily="2" charset="77"/>
              </a:rPr>
              <a:t>| </a:t>
            </a:r>
            <a:r>
              <a:rPr lang="it-IT" sz="1400" b="0" dirty="0">
                <a:solidFill>
                  <a:srgbClr val="2E2B7B"/>
                </a:solidFill>
                <a:latin typeface="Montserrat ExtraLight" pitchFamily="2" charset="77"/>
              </a:rPr>
              <a:t>Risorse Umane e Beni Aziendali </a:t>
            </a:r>
            <a:r>
              <a:rPr lang="it-IT" sz="1400" b="1" dirty="0">
                <a:solidFill>
                  <a:srgbClr val="2E2B7B"/>
                </a:solidFill>
                <a:latin typeface="Montserrat ExtraLight" pitchFamily="2" charset="77"/>
              </a:rPr>
              <a:t>|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3015455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1C5308ED-EE59-4A30-B0B3-D6D71CD635FF}"/>
              </a:ext>
            </a:extLst>
          </p:cNvPr>
          <p:cNvSpPr txBox="1"/>
          <p:nvPr/>
        </p:nvSpPr>
        <p:spPr>
          <a:xfrm>
            <a:off x="722827" y="863879"/>
            <a:ext cx="795539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200" b="1" dirty="0">
                <a:solidFill>
                  <a:srgbClr val="363636"/>
                </a:solidFill>
                <a:latin typeface="Montserrat" pitchFamily="2" charset="77"/>
                <a:cs typeface="Segoe UI" panose="020B0502040204020203" pitchFamily="34" charset="0"/>
              </a:rPr>
              <a:t>Gestione formazione </a:t>
            </a:r>
            <a:r>
              <a:rPr lang="it-IT" sz="1200" dirty="0">
                <a:solidFill>
                  <a:srgbClr val="363636"/>
                </a:solidFill>
                <a:latin typeface="Montserrat" pitchFamily="2" charset="77"/>
                <a:cs typeface="Segoe UI" panose="020B0502040204020203" pitchFamily="34" charset="0"/>
              </a:rPr>
              <a:t>(obbligatoria e non obbligatoria).</a:t>
            </a:r>
          </a:p>
          <a:p>
            <a:pPr marL="171450" indent="-1714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200" b="1" dirty="0">
                <a:solidFill>
                  <a:srgbClr val="363636"/>
                </a:solidFill>
                <a:latin typeface="Montserrat" pitchFamily="2" charset="77"/>
                <a:cs typeface="Segoe UI" panose="020B0502040204020203" pitchFamily="34" charset="0"/>
              </a:rPr>
              <a:t>Registrare</a:t>
            </a:r>
            <a:r>
              <a:rPr lang="it-IT" sz="1200" dirty="0">
                <a:solidFill>
                  <a:srgbClr val="363636"/>
                </a:solidFill>
                <a:latin typeface="Montserrat" pitchFamily="2" charset="77"/>
                <a:cs typeface="Segoe UI" panose="020B0502040204020203" pitchFamily="34" charset="0"/>
              </a:rPr>
              <a:t> le ore svolte e </a:t>
            </a:r>
            <a:r>
              <a:rPr lang="it-IT" sz="1200" b="1" dirty="0">
                <a:solidFill>
                  <a:srgbClr val="363636"/>
                </a:solidFill>
                <a:latin typeface="Montserrat" pitchFamily="2" charset="77"/>
                <a:cs typeface="Segoe UI" panose="020B0502040204020203" pitchFamily="34" charset="0"/>
              </a:rPr>
              <a:t>monitorare</a:t>
            </a:r>
            <a:r>
              <a:rPr lang="it-IT" sz="1200" dirty="0">
                <a:solidFill>
                  <a:srgbClr val="363636"/>
                </a:solidFill>
                <a:latin typeface="Montserrat" pitchFamily="2" charset="77"/>
                <a:cs typeface="Segoe UI" panose="020B0502040204020203" pitchFamily="34" charset="0"/>
              </a:rPr>
              <a:t> le scadenze.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rgbClr val="363636"/>
                </a:solidFill>
                <a:latin typeface="Montserrat" pitchFamily="2" charset="77"/>
                <a:cs typeface="Segoe UI" panose="020B0502040204020203" pitchFamily="34" charset="0"/>
              </a:rPr>
              <a:t>Ogni tipologia formazione inserita può contenere fino a </a:t>
            </a:r>
            <a:r>
              <a:rPr lang="it-IT" sz="1200" b="1" dirty="0">
                <a:solidFill>
                  <a:srgbClr val="363636"/>
                </a:solidFill>
                <a:latin typeface="Montserrat" pitchFamily="2" charset="77"/>
                <a:cs typeface="Segoe UI" panose="020B0502040204020203" pitchFamily="34" charset="0"/>
              </a:rPr>
              <a:t>tre allegati</a:t>
            </a:r>
            <a:r>
              <a:rPr lang="it-IT" sz="1200" dirty="0">
                <a:solidFill>
                  <a:srgbClr val="363636"/>
                </a:solidFill>
                <a:latin typeface="Montserrat" pitchFamily="2" charset="77"/>
                <a:cs typeface="Segoe UI" panose="020B0502040204020203" pitchFamily="34" charset="0"/>
              </a:rPr>
              <a:t>.</a:t>
            </a: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C766ACBC-C632-45BF-8CBD-FBD9B87D1E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827" y="2246062"/>
            <a:ext cx="8069837" cy="2104581"/>
          </a:xfrm>
          <a:prstGeom prst="rect">
            <a:avLst/>
          </a:prstGeom>
          <a:effectLst>
            <a:softEdge rad="0"/>
          </a:effectLst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EE06AEE3-B64C-0340-9600-D8670BE79AC2}"/>
              </a:ext>
            </a:extLst>
          </p:cNvPr>
          <p:cNvSpPr txBox="1">
            <a:spLocks/>
          </p:cNvSpPr>
          <p:nvPr/>
        </p:nvSpPr>
        <p:spPr>
          <a:xfrm>
            <a:off x="722827" y="299101"/>
            <a:ext cx="4770172" cy="312598"/>
          </a:xfrm>
          <a:prstGeom prst="rect">
            <a:avLst/>
          </a:prstGeom>
        </p:spPr>
        <p:txBody>
          <a:bodyPr rtlCol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100" dirty="0">
                <a:solidFill>
                  <a:srgbClr val="2E2B7B"/>
                </a:solidFill>
                <a:latin typeface="Montserrat" pitchFamily="2" charset="77"/>
                <a:cs typeface="Segoe UI Light" panose="020B0502040204020203" pitchFamily="34" charset="0"/>
              </a:rPr>
              <a:t>FORMAZIONE LAVORATORI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D00220B-A114-393D-6B18-FBDC0BD916FA}"/>
              </a:ext>
            </a:extLst>
          </p:cNvPr>
          <p:cNvSpPr txBox="1"/>
          <p:nvPr/>
        </p:nvSpPr>
        <p:spPr>
          <a:xfrm>
            <a:off x="5917837" y="303922"/>
            <a:ext cx="318173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1" dirty="0">
                <a:solidFill>
                  <a:srgbClr val="2E2B7B"/>
                </a:solidFill>
                <a:latin typeface="Montserrat ExtraLight" pitchFamily="2" charset="77"/>
              </a:rPr>
              <a:t>| </a:t>
            </a:r>
            <a:r>
              <a:rPr lang="it-IT" sz="1400" b="0" dirty="0">
                <a:solidFill>
                  <a:srgbClr val="2E2B7B"/>
                </a:solidFill>
                <a:latin typeface="Montserrat ExtraLight" pitchFamily="2" charset="77"/>
              </a:rPr>
              <a:t>Risorse Umane e Beni Aziendali </a:t>
            </a:r>
            <a:r>
              <a:rPr lang="it-IT" sz="1400" b="1" dirty="0">
                <a:solidFill>
                  <a:srgbClr val="2E2B7B"/>
                </a:solidFill>
                <a:latin typeface="Montserrat ExtraLight" pitchFamily="2" charset="77"/>
              </a:rPr>
              <a:t>|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586283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68">
        <p:fade/>
      </p:transition>
    </mc:Choice>
    <mc:Fallback xmlns="">
      <p:transition spd="med" advTm="768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A6C8A952-A0CD-4C1F-B28B-02D758DA48BC}"/>
              </a:ext>
            </a:extLst>
          </p:cNvPr>
          <p:cNvSpPr txBox="1"/>
          <p:nvPr/>
        </p:nvSpPr>
        <p:spPr>
          <a:xfrm>
            <a:off x="6665964" y="2260897"/>
            <a:ext cx="2271063" cy="1721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" pitchFamily="2" charset="77"/>
                <a:cs typeface="Segoe UI" panose="020B0502040204020203" pitchFamily="34" charset="0"/>
              </a:rPr>
              <a:t>La gestione può essere </a:t>
            </a:r>
            <a:r>
              <a:rPr lang="it-IT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" pitchFamily="2" charset="77"/>
                <a:cs typeface="Segoe UI" panose="020B0502040204020203" pitchFamily="34" charset="0"/>
              </a:rPr>
              <a:t>assegnata ai vari responsabili</a:t>
            </a:r>
            <a:r>
              <a:rPr lang="it-IT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" pitchFamily="2" charset="77"/>
                <a:cs typeface="Segoe UI" panose="020B0502040204020203" pitchFamily="34" charset="0"/>
              </a:rPr>
              <a:t> (es. resp. sicurezza, resp. Magazzino, ecc..)</a:t>
            </a:r>
          </a:p>
          <a:p>
            <a:pPr>
              <a:lnSpc>
                <a:spcPct val="150000"/>
              </a:lnSpc>
            </a:pPr>
            <a:endParaRPr lang="it-IT" sz="1200" dirty="0">
              <a:solidFill>
                <a:prstClr val="black">
                  <a:lumMod val="75000"/>
                  <a:lumOff val="25000"/>
                </a:prstClr>
              </a:solidFill>
              <a:latin typeface="Raleway"/>
              <a:cs typeface="Segoe UI" panose="020B0502040204020203" pitchFamily="34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BDE91779-07F9-4026-8A7D-05760019177D}"/>
              </a:ext>
            </a:extLst>
          </p:cNvPr>
          <p:cNvSpPr txBox="1"/>
          <p:nvPr/>
        </p:nvSpPr>
        <p:spPr>
          <a:xfrm>
            <a:off x="646071" y="946840"/>
            <a:ext cx="3535312" cy="615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rgbClr val="363636"/>
                </a:solidFill>
                <a:latin typeface="Montserrat" pitchFamily="2" charset="77"/>
              </a:rPr>
              <a:t>Archiviazione delle </a:t>
            </a:r>
            <a:r>
              <a:rPr lang="it-IT" sz="1200" b="1" dirty="0">
                <a:solidFill>
                  <a:srgbClr val="363636"/>
                </a:solidFill>
                <a:latin typeface="Montserrat" pitchFamily="2" charset="77"/>
              </a:rPr>
              <a:t>scadenza</a:t>
            </a:r>
            <a:r>
              <a:rPr lang="it-IT" sz="1200" dirty="0">
                <a:solidFill>
                  <a:srgbClr val="363636"/>
                </a:solidFill>
                <a:latin typeface="Montserrat" pitchFamily="2" charset="77"/>
              </a:rPr>
              <a:t> delle </a:t>
            </a:r>
            <a:r>
              <a:rPr lang="it-IT" sz="1200" b="1" dirty="0">
                <a:solidFill>
                  <a:srgbClr val="363636"/>
                </a:solidFill>
                <a:latin typeface="Montserrat" pitchFamily="2" charset="77"/>
              </a:rPr>
              <a:t>visite</a:t>
            </a:r>
            <a:r>
              <a:rPr lang="it-IT" sz="1200" dirty="0">
                <a:solidFill>
                  <a:srgbClr val="363636"/>
                </a:solidFill>
                <a:latin typeface="Montserrat" pitchFamily="2" charset="77"/>
              </a:rPr>
              <a:t> di idoneità e </a:t>
            </a:r>
            <a:r>
              <a:rPr lang="it-IT" sz="1200" b="1" dirty="0">
                <a:solidFill>
                  <a:srgbClr val="363636"/>
                </a:solidFill>
                <a:latin typeface="Montserrat" pitchFamily="2" charset="77"/>
              </a:rPr>
              <a:t>accertamenti</a:t>
            </a:r>
            <a:r>
              <a:rPr lang="it-IT" sz="1200" dirty="0">
                <a:solidFill>
                  <a:srgbClr val="363636"/>
                </a:solidFill>
                <a:latin typeface="Montserrat" pitchFamily="2" charset="77"/>
              </a:rPr>
              <a:t> sanitari.</a:t>
            </a:r>
            <a:endParaRPr lang="it-IT" sz="1200" dirty="0">
              <a:solidFill>
                <a:prstClr val="black">
                  <a:lumMod val="75000"/>
                  <a:lumOff val="25000"/>
                </a:prstClr>
              </a:solidFill>
              <a:latin typeface="Montserrat" pitchFamily="2" charset="77"/>
              <a:cs typeface="Segoe UI" panose="020B0502040204020203" pitchFamily="34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FC2B703-B26C-404A-A14B-A44EFBAF2C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071" y="1774607"/>
            <a:ext cx="2721527" cy="2796776"/>
          </a:xfrm>
          <a:prstGeom prst="rect">
            <a:avLst/>
          </a:prstGeom>
          <a:ln>
            <a:noFill/>
          </a:ln>
          <a:effectLst>
            <a:softEdge rad="0"/>
          </a:effec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19BBEBEC-29E7-404B-8F6F-806707E792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7464" y="1938279"/>
            <a:ext cx="2734234" cy="2581947"/>
          </a:xfrm>
          <a:prstGeom prst="rect">
            <a:avLst/>
          </a:prstGeom>
          <a:effectLst>
            <a:softEdge rad="0"/>
          </a:effectLst>
        </p:spPr>
      </p:pic>
      <p:sp>
        <p:nvSpPr>
          <p:cNvPr id="10" name="Titolo 1">
            <a:extLst>
              <a:ext uri="{FF2B5EF4-FFF2-40B4-BE49-F238E27FC236}">
                <a16:creationId xmlns:a16="http://schemas.microsoft.com/office/drawing/2014/main" id="{B1503B75-161D-F345-9429-C9835EE87183}"/>
              </a:ext>
            </a:extLst>
          </p:cNvPr>
          <p:cNvSpPr txBox="1">
            <a:spLocks/>
          </p:cNvSpPr>
          <p:nvPr/>
        </p:nvSpPr>
        <p:spPr>
          <a:xfrm>
            <a:off x="595850" y="329695"/>
            <a:ext cx="6070114" cy="268195"/>
          </a:xfrm>
          <a:prstGeom prst="rect">
            <a:avLst/>
          </a:prstGeom>
        </p:spPr>
        <p:txBody>
          <a:bodyPr rtlCol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100" dirty="0">
                <a:solidFill>
                  <a:srgbClr val="2E2B7B"/>
                </a:solidFill>
                <a:latin typeface="Montserrat" pitchFamily="2" charset="77"/>
                <a:cs typeface="Segoe UI Light" panose="020B0502040204020203" pitchFamily="34" charset="0"/>
              </a:rPr>
              <a:t>SICUREZZA | Visite mediche e DPI</a:t>
            </a:r>
            <a:endParaRPr lang="it-IT" sz="2400" b="0" dirty="0">
              <a:solidFill>
                <a:srgbClr val="2E2B7B"/>
              </a:solidFill>
              <a:latin typeface="Montserrat ExtraLight" pitchFamily="2" charset="77"/>
            </a:endParaRPr>
          </a:p>
          <a:p>
            <a:endParaRPr lang="it-IT" sz="2100" dirty="0">
              <a:solidFill>
                <a:srgbClr val="2E2B7B"/>
              </a:solidFill>
              <a:latin typeface="Montserrat" pitchFamily="2" charset="77"/>
              <a:cs typeface="Segoe UI Light" panose="020B0502040204020203" pitchFamily="34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5CBAD161-8702-C44D-B1BE-C8FB8EAE06AC}"/>
              </a:ext>
            </a:extLst>
          </p:cNvPr>
          <p:cNvSpPr txBox="1"/>
          <p:nvPr/>
        </p:nvSpPr>
        <p:spPr>
          <a:xfrm>
            <a:off x="4785592" y="899331"/>
            <a:ext cx="3472212" cy="892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" pitchFamily="2" charset="77"/>
                <a:cs typeface="Segoe UI" panose="020B0502040204020203" pitchFamily="34" charset="0"/>
              </a:rPr>
              <a:t>Gestione delle </a:t>
            </a:r>
            <a:r>
              <a:rPr lang="it-IT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" pitchFamily="2" charset="77"/>
                <a:cs typeface="Segoe UI" panose="020B0502040204020203" pitchFamily="34" charset="0"/>
              </a:rPr>
              <a:t>consegne dei dispositivi di protezione individuale </a:t>
            </a:r>
            <a:r>
              <a:rPr lang="it-IT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Montserrat" pitchFamily="2" charset="77"/>
                <a:cs typeface="Segoe UI" panose="020B0502040204020203" pitchFamily="34" charset="0"/>
              </a:rPr>
              <a:t>(DPI) e creazione della ricevuta di consegna.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D9AB9666-7BED-366E-50F8-779E04CC5B74}"/>
              </a:ext>
            </a:extLst>
          </p:cNvPr>
          <p:cNvSpPr txBox="1"/>
          <p:nvPr/>
        </p:nvSpPr>
        <p:spPr>
          <a:xfrm>
            <a:off x="5917837" y="303922"/>
            <a:ext cx="318173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1" dirty="0">
                <a:solidFill>
                  <a:srgbClr val="2E2B7B"/>
                </a:solidFill>
                <a:latin typeface="Montserrat ExtraLight" pitchFamily="2" charset="77"/>
              </a:rPr>
              <a:t>| </a:t>
            </a:r>
            <a:r>
              <a:rPr lang="it-IT" sz="1400" b="0" dirty="0">
                <a:solidFill>
                  <a:srgbClr val="2E2B7B"/>
                </a:solidFill>
                <a:latin typeface="Montserrat ExtraLight" pitchFamily="2" charset="77"/>
              </a:rPr>
              <a:t>Risorse Umane e Beni Aziendali </a:t>
            </a:r>
            <a:r>
              <a:rPr lang="it-IT" sz="1400" b="1" dirty="0">
                <a:solidFill>
                  <a:srgbClr val="2E2B7B"/>
                </a:solidFill>
                <a:latin typeface="Montserrat ExtraLight" pitchFamily="2" charset="77"/>
              </a:rPr>
              <a:t>|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253276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14">
        <p:fade/>
      </p:transition>
    </mc:Choice>
    <mc:Fallback xmlns="">
      <p:transition spd="med" advTm="714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1503B75-161D-F345-9429-C9835EE87183}"/>
              </a:ext>
            </a:extLst>
          </p:cNvPr>
          <p:cNvSpPr txBox="1">
            <a:spLocks/>
          </p:cNvSpPr>
          <p:nvPr/>
        </p:nvSpPr>
        <p:spPr>
          <a:xfrm>
            <a:off x="262443" y="415561"/>
            <a:ext cx="6070114" cy="330248"/>
          </a:xfrm>
          <a:prstGeom prst="rect">
            <a:avLst/>
          </a:prstGeom>
        </p:spPr>
        <p:txBody>
          <a:bodyPr rtlCol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100" dirty="0">
                <a:solidFill>
                  <a:srgbClr val="2E2B7B"/>
                </a:solidFill>
                <a:latin typeface="Montserrat" pitchFamily="2" charset="77"/>
                <a:cs typeface="Segoe UI Light" panose="020B0502040204020203" pitchFamily="34" charset="0"/>
              </a:rPr>
              <a:t>CURRICULUM</a:t>
            </a:r>
            <a:endParaRPr lang="it-IT" sz="2400" b="0" dirty="0">
              <a:solidFill>
                <a:srgbClr val="2E2B7B"/>
              </a:solidFill>
              <a:latin typeface="Montserrat ExtraLight" pitchFamily="2" charset="77"/>
            </a:endParaRPr>
          </a:p>
          <a:p>
            <a:endParaRPr lang="it-IT" sz="2100" dirty="0">
              <a:solidFill>
                <a:srgbClr val="2E2B7B"/>
              </a:solidFill>
              <a:latin typeface="Montserrat" pitchFamily="2" charset="77"/>
              <a:cs typeface="Segoe UI Light" panose="020B0502040204020203" pitchFamily="34" charset="0"/>
            </a:endParaRPr>
          </a:p>
        </p:txBody>
      </p:sp>
      <p:graphicFrame>
        <p:nvGraphicFramePr>
          <p:cNvPr id="3" name="Diagramma 2">
            <a:extLst>
              <a:ext uri="{FF2B5EF4-FFF2-40B4-BE49-F238E27FC236}">
                <a16:creationId xmlns:a16="http://schemas.microsoft.com/office/drawing/2014/main" id="{32FAE095-CDAF-41FB-8577-2F108DDE24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8006941"/>
              </p:ext>
            </p:extLst>
          </p:nvPr>
        </p:nvGraphicFramePr>
        <p:xfrm>
          <a:off x="262443" y="1333878"/>
          <a:ext cx="3445461" cy="30740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magine 3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940" y="1984382"/>
            <a:ext cx="3295787" cy="2516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49940" y="1031402"/>
            <a:ext cx="5047472" cy="1116419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72940F33-211B-55EC-32F0-A9ED8133BF4F}"/>
              </a:ext>
            </a:extLst>
          </p:cNvPr>
          <p:cNvSpPr txBox="1"/>
          <p:nvPr/>
        </p:nvSpPr>
        <p:spPr>
          <a:xfrm>
            <a:off x="5919426" y="426940"/>
            <a:ext cx="318173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1" dirty="0">
                <a:solidFill>
                  <a:srgbClr val="2E2B7B"/>
                </a:solidFill>
                <a:latin typeface="Montserrat ExtraLight" pitchFamily="2" charset="77"/>
              </a:rPr>
              <a:t>| </a:t>
            </a:r>
            <a:r>
              <a:rPr lang="it-IT" sz="1400" b="0" dirty="0">
                <a:solidFill>
                  <a:srgbClr val="2E2B7B"/>
                </a:solidFill>
                <a:latin typeface="Montserrat ExtraLight" pitchFamily="2" charset="77"/>
              </a:rPr>
              <a:t>Risorse Umane e Beni Aziendali </a:t>
            </a:r>
            <a:r>
              <a:rPr lang="it-IT" sz="1400" b="1" dirty="0">
                <a:solidFill>
                  <a:srgbClr val="2E2B7B"/>
                </a:solidFill>
                <a:latin typeface="Montserrat ExtraLight" pitchFamily="2" charset="77"/>
              </a:rPr>
              <a:t>|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3050554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8A1A5140-9EC7-4CAD-B2C3-1E473EBE8676}"/>
              </a:ext>
            </a:extLst>
          </p:cNvPr>
          <p:cNvSpPr txBox="1"/>
          <p:nvPr/>
        </p:nvSpPr>
        <p:spPr>
          <a:xfrm>
            <a:off x="414193" y="3064171"/>
            <a:ext cx="730551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000" b="1" dirty="0">
                <a:latin typeface="Montserrat" panose="00000500000000000000" pitchFamily="2" charset="0"/>
              </a:rPr>
              <a:t>Scadenziario |</a:t>
            </a:r>
            <a:r>
              <a:rPr lang="it-IT" sz="1000" dirty="0">
                <a:latin typeface="Montserrat" panose="00000500000000000000" pitchFamily="2" charset="0"/>
              </a:rPr>
              <a:t>Per visualizzare tutti i documenti in scadenza, in base alla profilazione dell’utente responsabile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E1E3451B-0DEF-4819-B506-324E431763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193" y="3419488"/>
            <a:ext cx="6826250" cy="1157894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5EA59FA8-C00A-4647-AE5F-E29B259A838E}"/>
              </a:ext>
            </a:extLst>
          </p:cNvPr>
          <p:cNvSpPr txBox="1"/>
          <p:nvPr/>
        </p:nvSpPr>
        <p:spPr>
          <a:xfrm>
            <a:off x="447951" y="782314"/>
            <a:ext cx="768985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000" b="1" dirty="0">
                <a:latin typeface="Montserrat" panose="00000500000000000000" pitchFamily="2" charset="0"/>
              </a:rPr>
              <a:t>Anagrafica mezzi </a:t>
            </a:r>
            <a:r>
              <a:rPr lang="it-IT" sz="1000" dirty="0">
                <a:latin typeface="Montserrat" panose="00000500000000000000" pitchFamily="2" charset="0"/>
              </a:rPr>
              <a:t>con</a:t>
            </a:r>
            <a:r>
              <a:rPr lang="it-IT" sz="1000" b="1" dirty="0">
                <a:latin typeface="Montserrat" panose="00000500000000000000" pitchFamily="2" charset="0"/>
              </a:rPr>
              <a:t> </a:t>
            </a:r>
            <a:r>
              <a:rPr lang="it-IT" sz="1000" dirty="0">
                <a:latin typeface="Montserrat" panose="00000500000000000000" pitchFamily="2" charset="0"/>
              </a:rPr>
              <a:t>documenti collegati (Documenti anagrafici, documenti contabili, diario sinistri)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0EC98CF0-36F2-4FFB-AECF-DFA17865BD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193" y="1083083"/>
            <a:ext cx="4318349" cy="1871993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6680B45C-C9CD-40A3-8BBC-F3066A3EAD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4792" y="1083083"/>
            <a:ext cx="3495015" cy="1848491"/>
          </a:xfrm>
          <a:prstGeom prst="rect">
            <a:avLst/>
          </a:prstGeom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B1503B75-161D-F345-9429-C9835EE87183}"/>
              </a:ext>
            </a:extLst>
          </p:cNvPr>
          <p:cNvSpPr txBox="1">
            <a:spLocks/>
          </p:cNvSpPr>
          <p:nvPr/>
        </p:nvSpPr>
        <p:spPr>
          <a:xfrm>
            <a:off x="447951" y="303922"/>
            <a:ext cx="2446169" cy="307777"/>
          </a:xfrm>
          <a:prstGeom prst="rect">
            <a:avLst/>
          </a:prstGeom>
        </p:spPr>
        <p:txBody>
          <a:bodyPr rtlCol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100" dirty="0">
                <a:solidFill>
                  <a:srgbClr val="2E2B7B"/>
                </a:solidFill>
                <a:latin typeface="Montserrat" pitchFamily="2" charset="77"/>
                <a:cs typeface="Segoe UI Light" panose="020B0502040204020203" pitchFamily="34" charset="0"/>
              </a:rPr>
              <a:t>MEZZI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BCD24827-391A-EDF5-34AA-C4F060B93AAC}"/>
              </a:ext>
            </a:extLst>
          </p:cNvPr>
          <p:cNvSpPr txBox="1"/>
          <p:nvPr/>
        </p:nvSpPr>
        <p:spPr>
          <a:xfrm>
            <a:off x="5917837" y="303922"/>
            <a:ext cx="318173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1" dirty="0">
                <a:solidFill>
                  <a:srgbClr val="2E2B7B"/>
                </a:solidFill>
                <a:latin typeface="Montserrat ExtraLight" pitchFamily="2" charset="77"/>
              </a:rPr>
              <a:t>| </a:t>
            </a:r>
            <a:r>
              <a:rPr lang="it-IT" sz="1400" b="0" dirty="0">
                <a:solidFill>
                  <a:srgbClr val="2E2B7B"/>
                </a:solidFill>
                <a:latin typeface="Montserrat ExtraLight" pitchFamily="2" charset="77"/>
              </a:rPr>
              <a:t>Risorse Umane e Beni Aziendali </a:t>
            </a:r>
            <a:r>
              <a:rPr lang="it-IT" sz="1400" b="1" dirty="0">
                <a:solidFill>
                  <a:srgbClr val="2E2B7B"/>
                </a:solidFill>
                <a:latin typeface="Montserrat ExtraLight" pitchFamily="2" charset="77"/>
              </a:rPr>
              <a:t>|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2367356346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2ee7c51-a4f0-4083-9238-de161f467821">
      <Terms xmlns="http://schemas.microsoft.com/office/infopath/2007/PartnerControls"/>
    </lcf76f155ced4ddcb4097134ff3c332f>
    <TaxCatchAll xmlns="402e4465-c1a9-42a5-a6a3-50954c493fa5" xsi:nil="true"/>
    <Tema xmlns="52ee7c51-a4f0-4083-9238-de161f467821" xsi:nil="true"/>
    <Pubblicato_x003f_ xmlns="52ee7c51-a4f0-4083-9238-de161f467821">false</Pubblicato_x003f_>
    <DatadiPubblicazione xmlns="52ee7c51-a4f0-4083-9238-de161f467821" xsi:nil="true"/>
    <Img xmlns="52ee7c51-a4f0-4083-9238-de161f467821">
      <Url xsi:nil="true"/>
      <Description xsi:nil="true"/>
    </Img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F8DB605B61D5E45995360B5474BD554" ma:contentTypeVersion="29" ma:contentTypeDescription="Creare un nuovo documento." ma:contentTypeScope="" ma:versionID="43565405970baaf41090ae405f8eee80">
  <xsd:schema xmlns:xsd="http://www.w3.org/2001/XMLSchema" xmlns:xs="http://www.w3.org/2001/XMLSchema" xmlns:p="http://schemas.microsoft.com/office/2006/metadata/properties" xmlns:ns2="402e4465-c1a9-42a5-a6a3-50954c493fa5" xmlns:ns3="52ee7c51-a4f0-4083-9238-de161f467821" targetNamespace="http://schemas.microsoft.com/office/2006/metadata/properties" ma:root="true" ma:fieldsID="e1498a3a7183ac3b296ccc53ea25e5b3" ns2:_="" ns3:_="">
    <xsd:import namespace="402e4465-c1a9-42a5-a6a3-50954c493fa5"/>
    <xsd:import namespace="52ee7c51-a4f0-4083-9238-de161f46782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Pubblicato_x003f_" minOccurs="0"/>
                <xsd:element ref="ns3:Tema" minOccurs="0"/>
                <xsd:element ref="ns3:DatadiPubblicazione" minOccurs="0"/>
                <xsd:element ref="ns3:Img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e4465-c1a9-42a5-a6a3-50954c493fa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4841c60-5cfe-41c6-9452-9fd2d00281ec}" ma:internalName="TaxCatchAll" ma:showField="CatchAllData" ma:web="402e4465-c1a9-42a5-a6a3-50954c493fa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ee7c51-a4f0-4083-9238-de161f46782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Tag immagine" ma:readOnly="false" ma:fieldId="{5cf76f15-5ced-4ddc-b409-7134ff3c332f}" ma:taxonomyMulti="true" ma:sspId="f5dae3a4-5660-47da-9fb9-5bae896daa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Pubblicato_x003f_" ma:index="24" nillable="true" ma:displayName="Pubblicato?" ma:default="0" ma:format="Dropdown" ma:internalName="Pubblicato_x003f_">
      <xsd:simpleType>
        <xsd:restriction base="dms:Boolean"/>
      </xsd:simpleType>
    </xsd:element>
    <xsd:element name="Tema" ma:index="25" nillable="true" ma:displayName="Tema" ma:format="Dropdown" ma:internalName="Tema">
      <xsd:simpleType>
        <xsd:restriction base="dms:Text">
          <xsd:maxLength value="255"/>
        </xsd:restriction>
      </xsd:simpleType>
    </xsd:element>
    <xsd:element name="DatadiPubblicazione" ma:index="26" nillable="true" ma:displayName="Data di Pubblicazione " ma:format="DateOnly" ma:internalName="DatadiPubblicazione">
      <xsd:simpleType>
        <xsd:restriction base="dms:DateTime"/>
      </xsd:simpleType>
    </xsd:element>
    <xsd:element name="Img" ma:index="27" nillable="true" ma:displayName="Img" ma:format="Hyperlink" ma:internalName="Img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2835437-B8F7-4ADD-9528-6A198DCD93EE}">
  <ds:schemaRefs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www.w3.org/XML/1998/namespace"/>
    <ds:schemaRef ds:uri="402e4465-c1a9-42a5-a6a3-50954c493fa5"/>
    <ds:schemaRef ds:uri="http://purl.org/dc/elements/1.1/"/>
    <ds:schemaRef ds:uri="http://schemas.openxmlformats.org/package/2006/metadata/core-properties"/>
    <ds:schemaRef ds:uri="52ee7c51-a4f0-4083-9238-de161f467821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C8DE99B-7B77-44E2-8B63-34B1A393D6C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52327ED-A1C6-44D7-B1BA-80D0E60D7B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02e4465-c1a9-42a5-a6a3-50954c493fa5"/>
    <ds:schemaRef ds:uri="52ee7c51-a4f0-4083-9238-de161f46782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8959</TotalTime>
  <Words>860</Words>
  <Application>Microsoft Office PowerPoint</Application>
  <PresentationFormat>Presentazione su schermo (16:9)</PresentationFormat>
  <Paragraphs>109</Paragraphs>
  <Slides>18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5" baseType="lpstr">
      <vt:lpstr>Arial</vt:lpstr>
      <vt:lpstr>Calibri</vt:lpstr>
      <vt:lpstr>Montserrat</vt:lpstr>
      <vt:lpstr>Montserrat ExtraLight</vt:lpstr>
      <vt:lpstr>Montserrat Light</vt:lpstr>
      <vt:lpstr>Raleway</vt:lpstr>
      <vt:lpstr>Simple Light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Giuseppe Berdicchia</dc:creator>
  <cp:lastModifiedBy>Giulia Avanzi</cp:lastModifiedBy>
  <cp:revision>63</cp:revision>
  <dcterms:modified xsi:type="dcterms:W3CDTF">2023-06-07T07:52:52Z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0x010100BF8DB605B61D5E45995360B5474BD554</vt:lpwstr>
  </property>
  <property fmtid="{D5CDD505-2E9C-101B-9397-08002B2CF9AE}" pid="3" name="MediaServiceImageTags">
    <vt:lpwstr/>
  </property>
</Properties>
</file>